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3"/>
  </p:notesMasterIdLst>
  <p:sldIdLst>
    <p:sldId id="310" r:id="rId5"/>
    <p:sldId id="363" r:id="rId6"/>
    <p:sldId id="360" r:id="rId7"/>
    <p:sldId id="437" r:id="rId8"/>
    <p:sldId id="389" r:id="rId9"/>
    <p:sldId id="334" r:id="rId10"/>
    <p:sldId id="451" r:id="rId11"/>
    <p:sldId id="386" r:id="rId12"/>
    <p:sldId id="452" r:id="rId13"/>
    <p:sldId id="390" r:id="rId14"/>
    <p:sldId id="434" r:id="rId15"/>
    <p:sldId id="375" r:id="rId16"/>
    <p:sldId id="444" r:id="rId17"/>
    <p:sldId id="387" r:id="rId18"/>
    <p:sldId id="377" r:id="rId19"/>
    <p:sldId id="326" r:id="rId20"/>
    <p:sldId id="505" r:id="rId21"/>
    <p:sldId id="407" r:id="rId22"/>
    <p:sldId id="408" r:id="rId23"/>
    <p:sldId id="339" r:id="rId24"/>
    <p:sldId id="412" r:id="rId25"/>
    <p:sldId id="464" r:id="rId26"/>
    <p:sldId id="320" r:id="rId27"/>
    <p:sldId id="456" r:id="rId28"/>
    <p:sldId id="506" r:id="rId29"/>
    <p:sldId id="473" r:id="rId30"/>
    <p:sldId id="454" r:id="rId31"/>
    <p:sldId id="338" r:id="rId32"/>
    <p:sldId id="455" r:id="rId33"/>
    <p:sldId id="457" r:id="rId34"/>
    <p:sldId id="420" r:id="rId35"/>
    <p:sldId id="458" r:id="rId36"/>
    <p:sldId id="459" r:id="rId37"/>
    <p:sldId id="460" r:id="rId38"/>
    <p:sldId id="462" r:id="rId39"/>
    <p:sldId id="385" r:id="rId40"/>
    <p:sldId id="448" r:id="rId41"/>
    <p:sldId id="463" r:id="rId42"/>
    <p:sldId id="340" r:id="rId43"/>
    <p:sldId id="341" r:id="rId44"/>
    <p:sldId id="409" r:id="rId45"/>
    <p:sldId id="411" r:id="rId46"/>
    <p:sldId id="346" r:id="rId47"/>
    <p:sldId id="348" r:id="rId48"/>
    <p:sldId id="410" r:id="rId49"/>
    <p:sldId id="344" r:id="rId50"/>
    <p:sldId id="450" r:id="rId51"/>
    <p:sldId id="466" r:id="rId52"/>
    <p:sldId id="467" r:id="rId53"/>
    <p:sldId id="468" r:id="rId54"/>
    <p:sldId id="469" r:id="rId55"/>
    <p:sldId id="470" r:id="rId56"/>
    <p:sldId id="471" r:id="rId57"/>
    <p:sldId id="453" r:id="rId58"/>
    <p:sldId id="349" r:id="rId59"/>
    <p:sldId id="433" r:id="rId60"/>
    <p:sldId id="331" r:id="rId61"/>
    <p:sldId id="337" r:id="rId6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6C11C0-5A14-B152-6396-144218490255}" name="David" initials="D" userId="S::david.dessin@vmri.be::dbe21b03-f440-4657-9bf7-7f714e2e1f8b" providerId="AD"/>
  <p188:author id="{2CC35AC0-5E58-07A4-DE32-2170CC8DCCF6}" name="Defraigne Jacques" initials="DJ" userId="S::jacques.defraigne@vmri.be::ebbd7a71-b475-4bc8-914a-5720440ede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4E99"/>
    <a:srgbClr val="DB6393"/>
    <a:srgbClr val="D8D4D3"/>
    <a:srgbClr val="646464"/>
    <a:srgbClr val="1E1E1E"/>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66" autoAdjust="0"/>
    <p:restoredTop sz="83813" autoAdjust="0"/>
  </p:normalViewPr>
  <p:slideViewPr>
    <p:cSldViewPr snapToGrid="0">
      <p:cViewPr varScale="1">
        <p:scale>
          <a:sx n="53" d="100"/>
          <a:sy n="53" d="100"/>
        </p:scale>
        <p:origin x="532"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wyngedouw Arno" userId="6c3eebef-6f5f-40d4-8012-26b17046914e" providerId="ADAL" clId="{496862FD-6AE2-4813-852D-91145EC74C6A}"/>
    <pc:docChg chg="delSld">
      <pc:chgData name="Swyngedouw Arno" userId="6c3eebef-6f5f-40d4-8012-26b17046914e" providerId="ADAL" clId="{496862FD-6AE2-4813-852D-91145EC74C6A}" dt="2026-03-16T08:49:45.887" v="1" actId="47"/>
      <pc:docMkLst>
        <pc:docMk/>
      </pc:docMkLst>
      <pc:sldChg chg="del">
        <pc:chgData name="Swyngedouw Arno" userId="6c3eebef-6f5f-40d4-8012-26b17046914e" providerId="ADAL" clId="{496862FD-6AE2-4813-852D-91145EC74C6A}" dt="2026-03-16T08:49:45.887" v="1" actId="47"/>
        <pc:sldMkLst>
          <pc:docMk/>
          <pc:sldMk cId="345229967" sldId="322"/>
        </pc:sldMkLst>
      </pc:sldChg>
      <pc:sldChg chg="del">
        <pc:chgData name="Swyngedouw Arno" userId="6c3eebef-6f5f-40d4-8012-26b17046914e" providerId="ADAL" clId="{496862FD-6AE2-4813-852D-91145EC74C6A}" dt="2026-03-16T08:46:00.526" v="0" actId="47"/>
        <pc:sldMkLst>
          <pc:docMk/>
          <pc:sldMk cId="2607205906" sldId="44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vlaamseoverheid.sharepoint.com/sites/VMRI/BOA/Onderzoek/Data/Jaarverslag%202024/correctie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vlaamseoverheid.sharepoint.com/sites/VMRI/BOA/Onderzoek/Data/Jaarverslag%202024/correctie2023.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Event!$C$5</c:f>
              <c:strCache>
                <c:ptCount val="1"/>
                <c:pt idx="0">
                  <c:v>Discriminatieklachten</c:v>
                </c:pt>
              </c:strCache>
            </c:strRef>
          </c:tx>
          <c:spPr>
            <a:solidFill>
              <a:srgbClr val="00655F"/>
            </a:solidFill>
            <a:ln>
              <a:noFill/>
            </a:ln>
            <a:effectLst/>
          </c:spPr>
          <c:invertIfNegative val="0"/>
          <c:cat>
            <c:strRef>
              <c:f>Event!$B$6:$B$9</c:f>
              <c:strCache>
                <c:ptCount val="4"/>
                <c:pt idx="0">
                  <c:v>Onderwijs</c:v>
                </c:pt>
                <c:pt idx="1">
                  <c:v>Wonen</c:v>
                </c:pt>
                <c:pt idx="2">
                  <c:v>Werk</c:v>
                </c:pt>
                <c:pt idx="3">
                  <c:v>Welzijn</c:v>
                </c:pt>
              </c:strCache>
            </c:strRef>
          </c:cat>
          <c:val>
            <c:numRef>
              <c:f>Event!$C$6:$C$9</c:f>
              <c:numCache>
                <c:formatCode>0%</c:formatCode>
                <c:ptCount val="4"/>
                <c:pt idx="0">
                  <c:v>0.25242718446601942</c:v>
                </c:pt>
                <c:pt idx="1">
                  <c:v>0.16990291262135923</c:v>
                </c:pt>
                <c:pt idx="2">
                  <c:v>0.12682038834951456</c:v>
                </c:pt>
                <c:pt idx="3">
                  <c:v>9.2233009708737865E-2</c:v>
                </c:pt>
              </c:numCache>
            </c:numRef>
          </c:val>
          <c:extLst>
            <c:ext xmlns:c16="http://schemas.microsoft.com/office/drawing/2014/chart" uri="{C3380CC4-5D6E-409C-BE32-E72D297353CC}">
              <c16:uniqueId val="{00000000-FE87-44EC-A71B-83F4F68F4D73}"/>
            </c:ext>
          </c:extLst>
        </c:ser>
        <c:ser>
          <c:idx val="1"/>
          <c:order val="1"/>
          <c:tx>
            <c:strRef>
              <c:f>Event!$D$5</c:f>
              <c:strCache>
                <c:ptCount val="1"/>
                <c:pt idx="0">
                  <c:v>Meldingen over mensenrechtenschendingen</c:v>
                </c:pt>
              </c:strCache>
            </c:strRef>
          </c:tx>
          <c:spPr>
            <a:solidFill>
              <a:srgbClr val="7DC8C8"/>
            </a:solidFill>
            <a:ln>
              <a:noFill/>
            </a:ln>
            <a:effectLst/>
          </c:spPr>
          <c:invertIfNegative val="0"/>
          <c:cat>
            <c:strRef>
              <c:f>Event!$B$6:$B$9</c:f>
              <c:strCache>
                <c:ptCount val="4"/>
                <c:pt idx="0">
                  <c:v>Onderwijs</c:v>
                </c:pt>
                <c:pt idx="1">
                  <c:v>Wonen</c:v>
                </c:pt>
                <c:pt idx="2">
                  <c:v>Werk</c:v>
                </c:pt>
                <c:pt idx="3">
                  <c:v>Welzijn</c:v>
                </c:pt>
              </c:strCache>
            </c:strRef>
          </c:cat>
          <c:val>
            <c:numRef>
              <c:f>Event!$D$6:$D$9</c:f>
              <c:numCache>
                <c:formatCode>0%</c:formatCode>
                <c:ptCount val="4"/>
                <c:pt idx="0">
                  <c:v>0.15934065934065933</c:v>
                </c:pt>
                <c:pt idx="1">
                  <c:v>0.19780219780219779</c:v>
                </c:pt>
                <c:pt idx="2">
                  <c:v>8.4249084249084255E-2</c:v>
                </c:pt>
                <c:pt idx="3">
                  <c:v>0.26739926739926739</c:v>
                </c:pt>
              </c:numCache>
            </c:numRef>
          </c:val>
          <c:extLst>
            <c:ext xmlns:c16="http://schemas.microsoft.com/office/drawing/2014/chart" uri="{C3380CC4-5D6E-409C-BE32-E72D297353CC}">
              <c16:uniqueId val="{00000001-FE87-44EC-A71B-83F4F68F4D73}"/>
            </c:ext>
          </c:extLst>
        </c:ser>
        <c:dLbls>
          <c:showLegendKey val="0"/>
          <c:showVal val="0"/>
          <c:showCatName val="0"/>
          <c:showSerName val="0"/>
          <c:showPercent val="0"/>
          <c:showBubbleSize val="0"/>
        </c:dLbls>
        <c:gapWidth val="219"/>
        <c:overlap val="-27"/>
        <c:axId val="648413312"/>
        <c:axId val="648411872"/>
      </c:barChart>
      <c:catAx>
        <c:axId val="648413312"/>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800" b="1" i="0" u="none" strike="noStrike" kern="1200" baseline="0">
                <a:solidFill>
                  <a:srgbClr val="343332"/>
                </a:solidFill>
                <a:latin typeface="Duplet Light" pitchFamily="50" charset="0"/>
                <a:ea typeface="+mn-ea"/>
                <a:cs typeface="+mn-cs"/>
              </a:defRPr>
            </a:pPr>
            <a:endParaRPr lang="nl-BE"/>
          </a:p>
        </c:txPr>
        <c:crossAx val="648411872"/>
        <c:crosses val="autoZero"/>
        <c:auto val="1"/>
        <c:lblAlgn val="ctr"/>
        <c:lblOffset val="100"/>
        <c:noMultiLvlLbl val="0"/>
      </c:catAx>
      <c:valAx>
        <c:axId val="648411872"/>
        <c:scaling>
          <c:orientation val="minMax"/>
          <c:max val="0.30000000000000004"/>
        </c:scaling>
        <c:delete val="0"/>
        <c:axPos val="l"/>
        <c:majorGridlines>
          <c:spPr>
            <a:ln w="9525" cap="flat" cmpd="sng" algn="ctr">
              <a:solidFill>
                <a:srgbClr val="AF8C53"/>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343332"/>
                </a:solidFill>
                <a:latin typeface="Duplet Light" pitchFamily="50" charset="0"/>
                <a:ea typeface="+mn-ea"/>
                <a:cs typeface="+mn-cs"/>
              </a:defRPr>
            </a:pPr>
            <a:endParaRPr lang="nl-BE"/>
          </a:p>
        </c:txPr>
        <c:crossAx val="648413312"/>
        <c:crosses val="autoZero"/>
        <c:crossBetween val="between"/>
      </c:valAx>
      <c:spPr>
        <a:noFill/>
        <a:ln>
          <a:noFill/>
        </a:ln>
        <a:effectLst/>
      </c:spPr>
    </c:plotArea>
    <c:legend>
      <c:legendPos val="b"/>
      <c:layout>
        <c:manualLayout>
          <c:xMode val="edge"/>
          <c:yMode val="edge"/>
          <c:x val="4.5775914772716114E-2"/>
          <c:y val="0.93273766443602213"/>
          <c:w val="0.89999996535979565"/>
          <c:h val="6.726227782786319E-2"/>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343332"/>
              </a:solidFill>
              <a:latin typeface="Duplet Light" pitchFamily="50" charset="0"/>
              <a:ea typeface="+mn-ea"/>
              <a:cs typeface="+mn-cs"/>
            </a:defRPr>
          </a:pPr>
          <a:endParaRPr lang="nl-B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800" b="0">
          <a:solidFill>
            <a:srgbClr val="343332"/>
          </a:solidFill>
          <a:latin typeface="Duplet semibold" pitchFamily="50" charset="0"/>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Event!$C$25</c:f>
              <c:strCache>
                <c:ptCount val="1"/>
                <c:pt idx="0">
                  <c:v>Discriminatieklachten</c:v>
                </c:pt>
              </c:strCache>
            </c:strRef>
          </c:tx>
          <c:spPr>
            <a:solidFill>
              <a:srgbClr val="00655F"/>
            </a:solidFill>
            <a:ln>
              <a:noFill/>
            </a:ln>
            <a:effectLst/>
          </c:spPr>
          <c:invertIfNegative val="0"/>
          <c:cat>
            <c:strRef>
              <c:f>Event!$B$26:$B$29</c:f>
              <c:strCache>
                <c:ptCount val="4"/>
                <c:pt idx="0">
                  <c:v>Fysieke of genetische eigenschap</c:v>
                </c:pt>
                <c:pt idx="1">
                  <c:v>Gezondheidstoestand</c:v>
                </c:pt>
                <c:pt idx="2">
                  <c:v>Handicap</c:v>
                </c:pt>
                <c:pt idx="3">
                  <c:v>Raciale kenmerken en nationaliteit</c:v>
                </c:pt>
              </c:strCache>
            </c:strRef>
          </c:cat>
          <c:val>
            <c:numRef>
              <c:f>Event!$C$26:$C$29</c:f>
              <c:numCache>
                <c:formatCode>0%</c:formatCode>
                <c:ptCount val="4"/>
                <c:pt idx="0">
                  <c:v>0.14320388349514562</c:v>
                </c:pt>
                <c:pt idx="1">
                  <c:v>0.18446601941747573</c:v>
                </c:pt>
                <c:pt idx="2">
                  <c:v>0.27730582524271846</c:v>
                </c:pt>
                <c:pt idx="3">
                  <c:v>0.32099514563106796</c:v>
                </c:pt>
              </c:numCache>
            </c:numRef>
          </c:val>
          <c:extLst>
            <c:ext xmlns:c16="http://schemas.microsoft.com/office/drawing/2014/chart" uri="{C3380CC4-5D6E-409C-BE32-E72D297353CC}">
              <c16:uniqueId val="{00000000-C03B-4E9E-B786-624EE1E0C7D0}"/>
            </c:ext>
          </c:extLst>
        </c:ser>
        <c:dLbls>
          <c:showLegendKey val="0"/>
          <c:showVal val="0"/>
          <c:showCatName val="0"/>
          <c:showSerName val="0"/>
          <c:showPercent val="0"/>
          <c:showBubbleSize val="0"/>
        </c:dLbls>
        <c:gapWidth val="219"/>
        <c:axId val="1124107744"/>
        <c:axId val="1124107024"/>
      </c:barChart>
      <c:catAx>
        <c:axId val="1124107744"/>
        <c:scaling>
          <c:orientation val="minMax"/>
        </c:scaling>
        <c:delete val="1"/>
        <c:axPos val="l"/>
        <c:numFmt formatCode="General" sourceLinked="1"/>
        <c:majorTickMark val="out"/>
        <c:minorTickMark val="none"/>
        <c:tickLblPos val="nextTo"/>
        <c:crossAx val="1124107024"/>
        <c:crosses val="autoZero"/>
        <c:auto val="1"/>
        <c:lblAlgn val="ctr"/>
        <c:lblOffset val="100"/>
        <c:noMultiLvlLbl val="0"/>
      </c:catAx>
      <c:valAx>
        <c:axId val="1124107024"/>
        <c:scaling>
          <c:orientation val="minMax"/>
        </c:scaling>
        <c:delete val="0"/>
        <c:axPos val="b"/>
        <c:majorGridlines>
          <c:spPr>
            <a:ln w="9525" cap="flat" cmpd="sng" algn="ctr">
              <a:solidFill>
                <a:srgbClr val="AF8C53"/>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343332"/>
                </a:solidFill>
                <a:latin typeface="Duplet Light" pitchFamily="50" charset="0"/>
                <a:ea typeface="+mn-ea"/>
                <a:cs typeface="+mn-cs"/>
              </a:defRPr>
            </a:pPr>
            <a:endParaRPr lang="nl-BE"/>
          </a:p>
        </c:txPr>
        <c:crossAx val="11241077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800">
          <a:solidFill>
            <a:srgbClr val="343332"/>
          </a:solidFill>
          <a:latin typeface="Duplet Light" pitchFamily="50" charset="0"/>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94B73B-7D49-4171-A9F7-04653A087069}"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nl-BE"/>
        </a:p>
      </dgm:t>
    </dgm:pt>
    <dgm:pt modelId="{CD75F78B-6BB9-4477-BF0A-24993C19079A}">
      <dgm:prSet phldrT="[Tekst]" custT="1"/>
      <dgm:spPr/>
      <dgm:t>
        <a:bodyPr/>
        <a:lstStyle/>
        <a:p>
          <a:r>
            <a:rPr lang="nl-BE" sz="4000" dirty="0"/>
            <a:t>Beschermde kenmerken (art. 15bis, §1)</a:t>
          </a:r>
        </a:p>
      </dgm:t>
    </dgm:pt>
    <dgm:pt modelId="{F5BD6CC3-5736-4B38-9DF7-667FFB7D40EC}" type="parTrans" cxnId="{0181BC66-1329-4B16-9A16-849D89FD0AB4}">
      <dgm:prSet/>
      <dgm:spPr/>
      <dgm:t>
        <a:bodyPr/>
        <a:lstStyle/>
        <a:p>
          <a:endParaRPr lang="nl-BE"/>
        </a:p>
      </dgm:t>
    </dgm:pt>
    <dgm:pt modelId="{F2A32E29-3552-4DED-A356-CABE599E5C4D}" type="sibTrans" cxnId="{0181BC66-1329-4B16-9A16-849D89FD0AB4}">
      <dgm:prSet/>
      <dgm:spPr/>
      <dgm:t>
        <a:bodyPr/>
        <a:lstStyle/>
        <a:p>
          <a:endParaRPr lang="nl-BE"/>
        </a:p>
      </dgm:t>
    </dgm:pt>
    <dgm:pt modelId="{2DC7C0CA-E5AE-45A6-BBBD-7BB6F5817D40}">
      <dgm:prSet phldrT="[Tekst]" custT="1"/>
      <dgm:spPr/>
      <dgm:t>
        <a:bodyPr/>
        <a:lstStyle/>
        <a:p>
          <a:r>
            <a:rPr lang="nl-NL" sz="2800" dirty="0"/>
            <a:t>Geslacht, Gezinsverantwoordelijkheden, Leeftijd, Seksuele oriëntatie, Burgerlijke staat, Geboorte, Vermogen, Sociale positie, Nationaliteit, Zogenaamd ras, Huidskleur, Afkomst, Afstamming, Geloof of levensbeschouwing, Politieke overtuiging, Syndicale overtuiging, Taal, Gezondheidstoestand, Handicap, Fysieke of genetische eigenschap</a:t>
          </a:r>
          <a:endParaRPr lang="nl-BE" sz="2800" dirty="0"/>
        </a:p>
      </dgm:t>
    </dgm:pt>
    <dgm:pt modelId="{C3FCB168-8A48-4229-982D-1D718AB55668}" type="parTrans" cxnId="{2E61E071-60A0-4545-8008-37A67FB9F7AB}">
      <dgm:prSet/>
      <dgm:spPr/>
      <dgm:t>
        <a:bodyPr/>
        <a:lstStyle/>
        <a:p>
          <a:endParaRPr lang="nl-BE"/>
        </a:p>
      </dgm:t>
    </dgm:pt>
    <dgm:pt modelId="{89D8744F-6E7C-47B1-AFFE-C1751B2B4E92}" type="sibTrans" cxnId="{2E61E071-60A0-4545-8008-37A67FB9F7AB}">
      <dgm:prSet/>
      <dgm:spPr/>
      <dgm:t>
        <a:bodyPr/>
        <a:lstStyle/>
        <a:p>
          <a:endParaRPr lang="nl-BE"/>
        </a:p>
      </dgm:t>
    </dgm:pt>
    <dgm:pt modelId="{2DD5655B-0490-4E6D-B793-703274540633}" type="pres">
      <dgm:prSet presAssocID="{BA94B73B-7D49-4171-A9F7-04653A087069}" presName="composite" presStyleCnt="0">
        <dgm:presLayoutVars>
          <dgm:chMax val="1"/>
          <dgm:dir/>
          <dgm:resizeHandles val="exact"/>
        </dgm:presLayoutVars>
      </dgm:prSet>
      <dgm:spPr/>
    </dgm:pt>
    <dgm:pt modelId="{120CC8E3-74A5-4CF4-901F-21A30800BC4D}" type="pres">
      <dgm:prSet presAssocID="{CD75F78B-6BB9-4477-BF0A-24993C19079A}" presName="roof" presStyleLbl="dkBgShp" presStyleIdx="0" presStyleCnt="2" custLinFactNeighborX="-362" custLinFactNeighborY="-592"/>
      <dgm:spPr/>
    </dgm:pt>
    <dgm:pt modelId="{52525B56-774E-40A6-A4F3-AC664FBA367E}" type="pres">
      <dgm:prSet presAssocID="{CD75F78B-6BB9-4477-BF0A-24993C19079A}" presName="pillars" presStyleCnt="0"/>
      <dgm:spPr/>
    </dgm:pt>
    <dgm:pt modelId="{CAC31F39-146E-4BF3-A2F6-9EE3152883C5}" type="pres">
      <dgm:prSet presAssocID="{CD75F78B-6BB9-4477-BF0A-24993C19079A}" presName="pillar1" presStyleLbl="node1" presStyleIdx="0" presStyleCnt="1">
        <dgm:presLayoutVars>
          <dgm:bulletEnabled val="1"/>
        </dgm:presLayoutVars>
      </dgm:prSet>
      <dgm:spPr/>
    </dgm:pt>
    <dgm:pt modelId="{7E8B3B3E-D9A6-41F3-90B1-3E85E2A65EF8}" type="pres">
      <dgm:prSet presAssocID="{CD75F78B-6BB9-4477-BF0A-24993C19079A}" presName="base" presStyleLbl="dkBgShp" presStyleIdx="1" presStyleCnt="2"/>
      <dgm:spPr/>
    </dgm:pt>
  </dgm:ptLst>
  <dgm:cxnLst>
    <dgm:cxn modelId="{7DD8785E-4E3B-42C5-8514-270784A07736}" type="presOf" srcId="{CD75F78B-6BB9-4477-BF0A-24993C19079A}" destId="{120CC8E3-74A5-4CF4-901F-21A30800BC4D}" srcOrd="0" destOrd="0" presId="urn:microsoft.com/office/officeart/2005/8/layout/hList3"/>
    <dgm:cxn modelId="{0181BC66-1329-4B16-9A16-849D89FD0AB4}" srcId="{BA94B73B-7D49-4171-A9F7-04653A087069}" destId="{CD75F78B-6BB9-4477-BF0A-24993C19079A}" srcOrd="0" destOrd="0" parTransId="{F5BD6CC3-5736-4B38-9DF7-667FFB7D40EC}" sibTransId="{F2A32E29-3552-4DED-A356-CABE599E5C4D}"/>
    <dgm:cxn modelId="{2E61E071-60A0-4545-8008-37A67FB9F7AB}" srcId="{CD75F78B-6BB9-4477-BF0A-24993C19079A}" destId="{2DC7C0CA-E5AE-45A6-BBBD-7BB6F5817D40}" srcOrd="0" destOrd="0" parTransId="{C3FCB168-8A48-4229-982D-1D718AB55668}" sibTransId="{89D8744F-6E7C-47B1-AFFE-C1751B2B4E92}"/>
    <dgm:cxn modelId="{975296AF-9E96-4F53-83C4-79B6BDC0C749}" type="presOf" srcId="{BA94B73B-7D49-4171-A9F7-04653A087069}" destId="{2DD5655B-0490-4E6D-B793-703274540633}" srcOrd="0" destOrd="0" presId="urn:microsoft.com/office/officeart/2005/8/layout/hList3"/>
    <dgm:cxn modelId="{AD399AFD-25BD-4418-8C3D-EAABDA574D0D}" type="presOf" srcId="{2DC7C0CA-E5AE-45A6-BBBD-7BB6F5817D40}" destId="{CAC31F39-146E-4BF3-A2F6-9EE3152883C5}" srcOrd="0" destOrd="0" presId="urn:microsoft.com/office/officeart/2005/8/layout/hList3"/>
    <dgm:cxn modelId="{8E947340-B52D-4CEB-B006-485A3823BF7E}" type="presParOf" srcId="{2DD5655B-0490-4E6D-B793-703274540633}" destId="{120CC8E3-74A5-4CF4-901F-21A30800BC4D}" srcOrd="0" destOrd="0" presId="urn:microsoft.com/office/officeart/2005/8/layout/hList3"/>
    <dgm:cxn modelId="{2B62E775-1EA3-40B8-976E-2F0046BDB93F}" type="presParOf" srcId="{2DD5655B-0490-4E6D-B793-703274540633}" destId="{52525B56-774E-40A6-A4F3-AC664FBA367E}" srcOrd="1" destOrd="0" presId="urn:microsoft.com/office/officeart/2005/8/layout/hList3"/>
    <dgm:cxn modelId="{6953B653-87D6-4B4B-A62E-D71360F7D125}" type="presParOf" srcId="{52525B56-774E-40A6-A4F3-AC664FBA367E}" destId="{CAC31F39-146E-4BF3-A2F6-9EE3152883C5}" srcOrd="0" destOrd="0" presId="urn:microsoft.com/office/officeart/2005/8/layout/hList3"/>
    <dgm:cxn modelId="{DC1411C9-BCE1-481E-B21A-8B7BC7C004E7}" type="presParOf" srcId="{2DD5655B-0490-4E6D-B793-703274540633}" destId="{7E8B3B3E-D9A6-41F3-90B1-3E85E2A65EF8}"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0CC8E3-74A5-4CF4-901F-21A30800BC4D}">
      <dsp:nvSpPr>
        <dsp:cNvPr id="0" name=""/>
        <dsp:cNvSpPr/>
      </dsp:nvSpPr>
      <dsp:spPr>
        <a:xfrm>
          <a:off x="0" y="0"/>
          <a:ext cx="10621209" cy="162560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nl-BE" sz="4000" kern="1200" dirty="0"/>
            <a:t>Beschermde kenmerken (art. 15bis, §1)</a:t>
          </a:r>
        </a:p>
      </dsp:txBody>
      <dsp:txXfrm>
        <a:off x="0" y="0"/>
        <a:ext cx="10621209" cy="1625600"/>
      </dsp:txXfrm>
    </dsp:sp>
    <dsp:sp modelId="{CAC31F39-146E-4BF3-A2F6-9EE3152883C5}">
      <dsp:nvSpPr>
        <dsp:cNvPr id="0" name=""/>
        <dsp:cNvSpPr/>
      </dsp:nvSpPr>
      <dsp:spPr>
        <a:xfrm>
          <a:off x="0" y="1625600"/>
          <a:ext cx="10621209" cy="34137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NL" sz="2800" kern="1200" dirty="0"/>
            <a:t>Geslacht, Gezinsverantwoordelijkheden, Leeftijd, Seksuele oriëntatie, Burgerlijke staat, Geboorte, Vermogen, Sociale positie, Nationaliteit, Zogenaamd ras, Huidskleur, Afkomst, Afstamming, Geloof of levensbeschouwing, Politieke overtuiging, Syndicale overtuiging, Taal, Gezondheidstoestand, Handicap, Fysieke of genetische eigenschap</a:t>
          </a:r>
          <a:endParaRPr lang="nl-BE" sz="2800" kern="1200" dirty="0"/>
        </a:p>
      </dsp:txBody>
      <dsp:txXfrm>
        <a:off x="0" y="1625600"/>
        <a:ext cx="10621209" cy="3413760"/>
      </dsp:txXfrm>
    </dsp:sp>
    <dsp:sp modelId="{7E8B3B3E-D9A6-41F3-90B1-3E85E2A65EF8}">
      <dsp:nvSpPr>
        <dsp:cNvPr id="0" name=""/>
        <dsp:cNvSpPr/>
      </dsp:nvSpPr>
      <dsp:spPr>
        <a:xfrm>
          <a:off x="0" y="5039360"/>
          <a:ext cx="10621209" cy="379306"/>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0040D0-334C-084D-9781-6B8BEAD92D8A}" type="datetimeFigureOut">
              <a:rPr lang="en-BE" smtClean="0"/>
              <a:t>03/16/2026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BA9012-6B09-D749-8ED9-AAF9D2261F24}" type="slidenum">
              <a:rPr lang="en-BE" smtClean="0"/>
              <a:t>‹nr.›</a:t>
            </a:fld>
            <a:endParaRPr lang="en-BE"/>
          </a:p>
        </p:txBody>
      </p:sp>
    </p:spTree>
    <p:extLst>
      <p:ext uri="{BB962C8B-B14F-4D97-AF65-F5344CB8AC3E}">
        <p14:creationId xmlns:p14="http://schemas.microsoft.com/office/powerpoint/2010/main" val="3861095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a:t>
            </a:fld>
            <a:endParaRPr lang="en-BE"/>
          </a:p>
        </p:txBody>
      </p:sp>
    </p:spTree>
    <p:extLst>
      <p:ext uri="{BB962C8B-B14F-4D97-AF65-F5344CB8AC3E}">
        <p14:creationId xmlns:p14="http://schemas.microsoft.com/office/powerpoint/2010/main" val="3454483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3</a:t>
            </a:fld>
            <a:endParaRPr lang="en-BE"/>
          </a:p>
        </p:txBody>
      </p:sp>
    </p:spTree>
    <p:extLst>
      <p:ext uri="{BB962C8B-B14F-4D97-AF65-F5344CB8AC3E}">
        <p14:creationId xmlns:p14="http://schemas.microsoft.com/office/powerpoint/2010/main" val="851628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5</a:t>
            </a:fld>
            <a:endParaRPr lang="en-BE"/>
          </a:p>
        </p:txBody>
      </p:sp>
    </p:spTree>
    <p:extLst>
      <p:ext uri="{BB962C8B-B14F-4D97-AF65-F5344CB8AC3E}">
        <p14:creationId xmlns:p14="http://schemas.microsoft.com/office/powerpoint/2010/main" val="889518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6</a:t>
            </a:fld>
            <a:endParaRPr lang="en-BE"/>
          </a:p>
        </p:txBody>
      </p:sp>
    </p:spTree>
    <p:extLst>
      <p:ext uri="{BB962C8B-B14F-4D97-AF65-F5344CB8AC3E}">
        <p14:creationId xmlns:p14="http://schemas.microsoft.com/office/powerpoint/2010/main" val="2177438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10</a:t>
            </a:fld>
            <a:endParaRPr lang="en-BE"/>
          </a:p>
        </p:txBody>
      </p:sp>
    </p:spTree>
    <p:extLst>
      <p:ext uri="{BB962C8B-B14F-4D97-AF65-F5344CB8AC3E}">
        <p14:creationId xmlns:p14="http://schemas.microsoft.com/office/powerpoint/2010/main" val="1750681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12</a:t>
            </a:fld>
            <a:endParaRPr lang="en-BE"/>
          </a:p>
        </p:txBody>
      </p:sp>
    </p:spTree>
    <p:extLst>
      <p:ext uri="{BB962C8B-B14F-4D97-AF65-F5344CB8AC3E}">
        <p14:creationId xmlns:p14="http://schemas.microsoft.com/office/powerpoint/2010/main" val="3443923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13</a:t>
            </a:fld>
            <a:endParaRPr lang="en-BE"/>
          </a:p>
        </p:txBody>
      </p:sp>
    </p:spTree>
    <p:extLst>
      <p:ext uri="{BB962C8B-B14F-4D97-AF65-F5344CB8AC3E}">
        <p14:creationId xmlns:p14="http://schemas.microsoft.com/office/powerpoint/2010/main" val="2962657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14</a:t>
            </a:fld>
            <a:endParaRPr lang="en-BE"/>
          </a:p>
        </p:txBody>
      </p:sp>
    </p:spTree>
    <p:extLst>
      <p:ext uri="{BB962C8B-B14F-4D97-AF65-F5344CB8AC3E}">
        <p14:creationId xmlns:p14="http://schemas.microsoft.com/office/powerpoint/2010/main" val="1194999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15</a:t>
            </a:fld>
            <a:endParaRPr lang="en-BE"/>
          </a:p>
        </p:txBody>
      </p:sp>
    </p:spTree>
    <p:extLst>
      <p:ext uri="{BB962C8B-B14F-4D97-AF65-F5344CB8AC3E}">
        <p14:creationId xmlns:p14="http://schemas.microsoft.com/office/powerpoint/2010/main" val="3778963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16</a:t>
            </a:fld>
            <a:endParaRPr lang="en-BE"/>
          </a:p>
        </p:txBody>
      </p:sp>
    </p:spTree>
    <p:extLst>
      <p:ext uri="{BB962C8B-B14F-4D97-AF65-F5344CB8AC3E}">
        <p14:creationId xmlns:p14="http://schemas.microsoft.com/office/powerpoint/2010/main" val="2553960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17</a:t>
            </a:fld>
            <a:endParaRPr lang="en-BE"/>
          </a:p>
        </p:txBody>
      </p:sp>
    </p:spTree>
    <p:extLst>
      <p:ext uri="{BB962C8B-B14F-4D97-AF65-F5344CB8AC3E}">
        <p14:creationId xmlns:p14="http://schemas.microsoft.com/office/powerpoint/2010/main" val="513675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18</a:t>
            </a:fld>
            <a:endParaRPr lang="en-BE"/>
          </a:p>
        </p:txBody>
      </p:sp>
    </p:spTree>
    <p:extLst>
      <p:ext uri="{BB962C8B-B14F-4D97-AF65-F5344CB8AC3E}">
        <p14:creationId xmlns:p14="http://schemas.microsoft.com/office/powerpoint/2010/main" val="109016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19</a:t>
            </a:fld>
            <a:endParaRPr lang="en-BE"/>
          </a:p>
        </p:txBody>
      </p:sp>
    </p:spTree>
    <p:extLst>
      <p:ext uri="{BB962C8B-B14F-4D97-AF65-F5344CB8AC3E}">
        <p14:creationId xmlns:p14="http://schemas.microsoft.com/office/powerpoint/2010/main" val="339563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20</a:t>
            </a:fld>
            <a:endParaRPr lang="en-BE"/>
          </a:p>
        </p:txBody>
      </p:sp>
    </p:spTree>
    <p:extLst>
      <p:ext uri="{BB962C8B-B14F-4D97-AF65-F5344CB8AC3E}">
        <p14:creationId xmlns:p14="http://schemas.microsoft.com/office/powerpoint/2010/main" val="2389283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21</a:t>
            </a:fld>
            <a:endParaRPr lang="en-BE"/>
          </a:p>
        </p:txBody>
      </p:sp>
    </p:spTree>
    <p:extLst>
      <p:ext uri="{BB962C8B-B14F-4D97-AF65-F5344CB8AC3E}">
        <p14:creationId xmlns:p14="http://schemas.microsoft.com/office/powerpoint/2010/main" val="1713330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Rechtvaardiging: legitiem doel, passend en noodzakelijk. </a:t>
            </a:r>
          </a:p>
          <a:p>
            <a:endParaRPr lang="nl-BE" dirty="0"/>
          </a:p>
          <a:p>
            <a:r>
              <a:rPr lang="nl-NL" dirty="0"/>
              <a:t>De mogelijkheid om een keuze te rechtvaardigen bestaat niet voor alle discriminatiegronden: een verschil in behandeling op grond van ras, huidskleur, origine of etnische of nationale afstamming is altijd een directe discriminatie. </a:t>
            </a:r>
            <a:endParaRPr lang="nl-BE" dirty="0"/>
          </a:p>
          <a:p>
            <a:endParaRPr lang="nl-BE" dirty="0"/>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23</a:t>
            </a:fld>
            <a:endParaRPr lang="en-BE"/>
          </a:p>
        </p:txBody>
      </p:sp>
    </p:spTree>
    <p:extLst>
      <p:ext uri="{BB962C8B-B14F-4D97-AF65-F5344CB8AC3E}">
        <p14:creationId xmlns:p14="http://schemas.microsoft.com/office/powerpoint/2010/main" val="949189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10 à 15 min</a:t>
            </a:r>
          </a:p>
        </p:txBody>
      </p:sp>
      <p:sp>
        <p:nvSpPr>
          <p:cNvPr id="4" name="Tijdelijke aanduiding voor dianummer 3"/>
          <p:cNvSpPr>
            <a:spLocks noGrp="1"/>
          </p:cNvSpPr>
          <p:nvPr>
            <p:ph type="sldNum" sz="quarter" idx="5"/>
          </p:nvPr>
        </p:nvSpPr>
        <p:spPr/>
        <p:txBody>
          <a:bodyPr/>
          <a:lstStyle/>
          <a:p>
            <a:fld id="{D028C860-C427-4B4A-8715-2B5E2057C3F1}" type="slidenum">
              <a:rPr lang="nl-BE" smtClean="0"/>
              <a:t>31</a:t>
            </a:fld>
            <a:endParaRPr lang="nl-BE"/>
          </a:p>
        </p:txBody>
      </p:sp>
    </p:spTree>
    <p:extLst>
      <p:ext uri="{BB962C8B-B14F-4D97-AF65-F5344CB8AC3E}">
        <p14:creationId xmlns:p14="http://schemas.microsoft.com/office/powerpoint/2010/main" val="397140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Bij ontvankelijkheid: goed duiden dat dit zeer breed wordt geïnterpreteerd; dat ook de </a:t>
            </a:r>
            <a:r>
              <a:rPr lang="nl-BE" err="1"/>
              <a:t>eerstelijn</a:t>
            </a:r>
            <a:r>
              <a:rPr lang="nl-BE"/>
              <a:t> geen oordelen geeft (kan ook steeds door GK tegengesproken worden)</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BA9012-6B09-D749-8ED9-AAF9D2261F24}"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070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39</a:t>
            </a:fld>
            <a:endParaRPr lang="en-BE"/>
          </a:p>
        </p:txBody>
      </p:sp>
    </p:spTree>
    <p:extLst>
      <p:ext uri="{BB962C8B-B14F-4D97-AF65-F5344CB8AC3E}">
        <p14:creationId xmlns:p14="http://schemas.microsoft.com/office/powerpoint/2010/main" val="2506668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Niet tot bemiddelde oplossing gekomen. Klager wilt niet naar GK. </a:t>
            </a:r>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40</a:t>
            </a:fld>
            <a:endParaRPr lang="en-BE"/>
          </a:p>
        </p:txBody>
      </p:sp>
    </p:spTree>
    <p:extLst>
      <p:ext uri="{BB962C8B-B14F-4D97-AF65-F5344CB8AC3E}">
        <p14:creationId xmlns:p14="http://schemas.microsoft.com/office/powerpoint/2010/main" val="677753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Geen OCMW: bemiddelde oplossing. Persoon zal advertenties aanpassen.</a:t>
            </a:r>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41</a:t>
            </a:fld>
            <a:endParaRPr lang="en-BE"/>
          </a:p>
        </p:txBody>
      </p:sp>
    </p:spTree>
    <p:extLst>
      <p:ext uri="{BB962C8B-B14F-4D97-AF65-F5344CB8AC3E}">
        <p14:creationId xmlns:p14="http://schemas.microsoft.com/office/powerpoint/2010/main" val="344416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42</a:t>
            </a:fld>
            <a:endParaRPr lang="en-BE"/>
          </a:p>
        </p:txBody>
      </p:sp>
    </p:spTree>
    <p:extLst>
      <p:ext uri="{BB962C8B-B14F-4D97-AF65-F5344CB8AC3E}">
        <p14:creationId xmlns:p14="http://schemas.microsoft.com/office/powerpoint/2010/main" val="3604358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43</a:t>
            </a:fld>
            <a:endParaRPr lang="en-BE"/>
          </a:p>
        </p:txBody>
      </p:sp>
    </p:spTree>
    <p:extLst>
      <p:ext uri="{BB962C8B-B14F-4D97-AF65-F5344CB8AC3E}">
        <p14:creationId xmlns:p14="http://schemas.microsoft.com/office/powerpoint/2010/main" val="3623566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44</a:t>
            </a:fld>
            <a:endParaRPr lang="en-BE"/>
          </a:p>
        </p:txBody>
      </p:sp>
    </p:spTree>
    <p:extLst>
      <p:ext uri="{BB962C8B-B14F-4D97-AF65-F5344CB8AC3E}">
        <p14:creationId xmlns:p14="http://schemas.microsoft.com/office/powerpoint/2010/main" val="3515322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45</a:t>
            </a:fld>
            <a:endParaRPr lang="en-BE"/>
          </a:p>
        </p:txBody>
      </p:sp>
    </p:spTree>
    <p:extLst>
      <p:ext uri="{BB962C8B-B14F-4D97-AF65-F5344CB8AC3E}">
        <p14:creationId xmlns:p14="http://schemas.microsoft.com/office/powerpoint/2010/main" val="5420629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46</a:t>
            </a:fld>
            <a:endParaRPr lang="en-BE"/>
          </a:p>
        </p:txBody>
      </p:sp>
    </p:spTree>
    <p:extLst>
      <p:ext uri="{BB962C8B-B14F-4D97-AF65-F5344CB8AC3E}">
        <p14:creationId xmlns:p14="http://schemas.microsoft.com/office/powerpoint/2010/main" val="40511109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BA9012-6B09-D749-8ED9-AAF9D2261F24}"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76109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894EB-A1F2-76C6-0322-54D4BF8EDC6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CDF7714-DDE2-1E55-79C6-5787371F0B7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E41D138-843F-6D1D-543B-366191C829BA}"/>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AFAE07D1-7884-5913-3951-1FA19BDB87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BA9012-6B09-D749-8ED9-AAF9D2261F24}"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9951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Schets het verhaal van Jean</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BA9012-6B09-D749-8ED9-AAF9D2261F24}"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3102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Zoals je ziet proberen we dus te achterhalen: wie, wat, wanneer, …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BA9012-6B09-D749-8ED9-AAF9D2261F24}"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1438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BA9012-6B09-D749-8ED9-AAF9D2261F24}"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59613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55</a:t>
            </a:fld>
            <a:endParaRPr lang="en-BE"/>
          </a:p>
        </p:txBody>
      </p:sp>
    </p:spTree>
    <p:extLst>
      <p:ext uri="{BB962C8B-B14F-4D97-AF65-F5344CB8AC3E}">
        <p14:creationId xmlns:p14="http://schemas.microsoft.com/office/powerpoint/2010/main" val="2856613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9BA9012-6B09-D749-8ED9-AAF9D2261F24}" type="slidenum">
              <a:rPr lang="en-BE" smtClean="0"/>
              <a:t>58</a:t>
            </a:fld>
            <a:endParaRPr lang="en-BE"/>
          </a:p>
        </p:txBody>
      </p:sp>
    </p:spTree>
    <p:extLst>
      <p:ext uri="{BB962C8B-B14F-4D97-AF65-F5344CB8AC3E}">
        <p14:creationId xmlns:p14="http://schemas.microsoft.com/office/powerpoint/2010/main" val="15140473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1F1EC-3EF6-BA15-FEA4-95038A416BCB}"/>
              </a:ext>
            </a:extLst>
          </p:cNvPr>
          <p:cNvSpPr>
            <a:spLocks noGrp="1"/>
          </p:cNvSpPr>
          <p:nvPr>
            <p:ph type="ctrTitle"/>
          </p:nvPr>
        </p:nvSpPr>
        <p:spPr>
          <a:xfrm>
            <a:off x="633600" y="1587600"/>
            <a:ext cx="5302800" cy="1800000"/>
          </a:xfrm>
          <a:effectLst/>
        </p:spPr>
        <p:txBody>
          <a:bodyPr lIns="0" anchor="t" anchorCtr="0">
            <a:noAutofit/>
          </a:bodyPr>
          <a:lstStyle>
            <a:lvl1pPr algn="l">
              <a:lnSpc>
                <a:spcPct val="85000"/>
              </a:lnSpc>
              <a:defRPr sz="3375" b="0">
                <a:solidFill>
                  <a:schemeClr val="tx1"/>
                </a:solidFill>
              </a:defRPr>
            </a:lvl1pPr>
          </a:lstStyle>
          <a:p>
            <a:r>
              <a:rPr lang="nl-NL"/>
              <a:t>Klik om stijl te bewerken</a:t>
            </a:r>
          </a:p>
        </p:txBody>
      </p:sp>
      <p:pic>
        <p:nvPicPr>
          <p:cNvPr id="5" name="Graphic 4">
            <a:extLst>
              <a:ext uri="{FF2B5EF4-FFF2-40B4-BE49-F238E27FC236}">
                <a16:creationId xmlns:a16="http://schemas.microsoft.com/office/drawing/2014/main" id="{FCB207BE-794E-08F7-92AA-A910521AE30F}"/>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4030" b="41221"/>
          <a:stretch/>
        </p:blipFill>
        <p:spPr>
          <a:xfrm>
            <a:off x="5036400" y="482400"/>
            <a:ext cx="7155600" cy="6375600"/>
          </a:xfrm>
          <a:prstGeom prst="rect">
            <a:avLst/>
          </a:prstGeom>
        </p:spPr>
      </p:pic>
      <p:sp>
        <p:nvSpPr>
          <p:cNvPr id="6" name="Date Placeholder 5">
            <a:extLst>
              <a:ext uri="{FF2B5EF4-FFF2-40B4-BE49-F238E27FC236}">
                <a16:creationId xmlns:a16="http://schemas.microsoft.com/office/drawing/2014/main" id="{D8F903C6-F798-B2B7-1166-01846B571125}"/>
              </a:ext>
            </a:extLst>
          </p:cNvPr>
          <p:cNvSpPr>
            <a:spLocks noGrp="1"/>
          </p:cNvSpPr>
          <p:nvPr>
            <p:ph type="dt" sz="half" idx="10"/>
          </p:nvPr>
        </p:nvSpPr>
        <p:spPr>
          <a:xfrm>
            <a:off x="633602" y="633600"/>
            <a:ext cx="794104" cy="273890"/>
          </a:xfrm>
          <a:prstGeom prst="roundRect">
            <a:avLst/>
          </a:prstGeom>
          <a:solidFill>
            <a:schemeClr val="tx2"/>
          </a:solidFill>
        </p:spPr>
        <p:txBody>
          <a:bodyPr lIns="144000" tIns="54000" rIns="144000" bIns="54000"/>
          <a:lstStyle>
            <a:lvl1pPr>
              <a:defRPr sz="900" b="1">
                <a:latin typeface="+mj-lt"/>
              </a:defRPr>
            </a:lvl1pPr>
          </a:lstStyle>
          <a:p>
            <a:fld id="{258E38D6-8852-4FCD-B13B-9A33019553B4}" type="datetimeFigureOut">
              <a:rPr lang="nl-NL" smtClean="0"/>
              <a:pPr/>
              <a:t>16-3-2026</a:t>
            </a:fld>
            <a:endParaRPr lang="nl-NL"/>
          </a:p>
        </p:txBody>
      </p:sp>
      <p:sp>
        <p:nvSpPr>
          <p:cNvPr id="12" name="Table Placeholder 11">
            <a:extLst>
              <a:ext uri="{FF2B5EF4-FFF2-40B4-BE49-F238E27FC236}">
                <a16:creationId xmlns:a16="http://schemas.microsoft.com/office/drawing/2014/main" id="{F30E664E-6FD3-D05B-846C-2EC30F717C05}"/>
              </a:ext>
            </a:extLst>
          </p:cNvPr>
          <p:cNvSpPr>
            <a:spLocks noGrp="1"/>
          </p:cNvSpPr>
          <p:nvPr>
            <p:ph type="tbl" sz="quarter" idx="11" hasCustomPrompt="1"/>
          </p:nvPr>
        </p:nvSpPr>
        <p:spPr>
          <a:xfrm>
            <a:off x="9363600" y="5587200"/>
            <a:ext cx="627944" cy="628190"/>
          </a:xfrm>
          <a:custGeom>
            <a:avLst/>
            <a:gdLst>
              <a:gd name="connsiteX0" fmla="*/ 307409 w 627944"/>
              <a:gd name="connsiteY0" fmla="*/ 583681 h 628190"/>
              <a:gd name="connsiteX1" fmla="*/ 320490 w 627944"/>
              <a:gd name="connsiteY1" fmla="*/ 583681 h 628190"/>
              <a:gd name="connsiteX2" fmla="*/ 332168 w 627944"/>
              <a:gd name="connsiteY2" fmla="*/ 595365 h 628190"/>
              <a:gd name="connsiteX3" fmla="*/ 332168 w 627944"/>
              <a:gd name="connsiteY3" fmla="*/ 616506 h 628190"/>
              <a:gd name="connsiteX4" fmla="*/ 320490 w 627944"/>
              <a:gd name="connsiteY4" fmla="*/ 628190 h 628190"/>
              <a:gd name="connsiteX5" fmla="*/ 307409 w 627944"/>
              <a:gd name="connsiteY5" fmla="*/ 628190 h 628190"/>
              <a:gd name="connsiteX6" fmla="*/ 295730 w 627944"/>
              <a:gd name="connsiteY6" fmla="*/ 616506 h 628190"/>
              <a:gd name="connsiteX7" fmla="*/ 295730 w 627944"/>
              <a:gd name="connsiteY7" fmla="*/ 595365 h 628190"/>
              <a:gd name="connsiteX8" fmla="*/ 307409 w 627944"/>
              <a:gd name="connsiteY8" fmla="*/ 583681 h 628190"/>
              <a:gd name="connsiteX9" fmla="*/ 509116 w 627944"/>
              <a:gd name="connsiteY9" fmla="*/ 500093 h 628190"/>
              <a:gd name="connsiteX10" fmla="*/ 525642 w 627944"/>
              <a:gd name="connsiteY10" fmla="*/ 500093 h 628190"/>
              <a:gd name="connsiteX11" fmla="*/ 540584 w 627944"/>
              <a:gd name="connsiteY11" fmla="*/ 515041 h 628190"/>
              <a:gd name="connsiteX12" fmla="*/ 540584 w 627944"/>
              <a:gd name="connsiteY12" fmla="*/ 531576 h 628190"/>
              <a:gd name="connsiteX13" fmla="*/ 531329 w 627944"/>
              <a:gd name="connsiteY13" fmla="*/ 540835 h 628190"/>
              <a:gd name="connsiteX14" fmla="*/ 514802 w 627944"/>
              <a:gd name="connsiteY14" fmla="*/ 540835 h 628190"/>
              <a:gd name="connsiteX15" fmla="*/ 499861 w 627944"/>
              <a:gd name="connsiteY15" fmla="*/ 525886 h 628190"/>
              <a:gd name="connsiteX16" fmla="*/ 499861 w 627944"/>
              <a:gd name="connsiteY16" fmla="*/ 509352 h 628190"/>
              <a:gd name="connsiteX17" fmla="*/ 102256 w 627944"/>
              <a:gd name="connsiteY17" fmla="*/ 500093 h 628190"/>
              <a:gd name="connsiteX18" fmla="*/ 118783 w 627944"/>
              <a:gd name="connsiteY18" fmla="*/ 500093 h 628190"/>
              <a:gd name="connsiteX19" fmla="*/ 128037 w 627944"/>
              <a:gd name="connsiteY19" fmla="*/ 509352 h 628190"/>
              <a:gd name="connsiteX20" fmla="*/ 128037 w 627944"/>
              <a:gd name="connsiteY20" fmla="*/ 525886 h 628190"/>
              <a:gd name="connsiteX21" fmla="*/ 113096 w 627944"/>
              <a:gd name="connsiteY21" fmla="*/ 540835 h 628190"/>
              <a:gd name="connsiteX22" fmla="*/ 96569 w 627944"/>
              <a:gd name="connsiteY22" fmla="*/ 540835 h 628190"/>
              <a:gd name="connsiteX23" fmla="*/ 87315 w 627944"/>
              <a:gd name="connsiteY23" fmla="*/ 531576 h 628190"/>
              <a:gd name="connsiteX24" fmla="*/ 87315 w 627944"/>
              <a:gd name="connsiteY24" fmla="*/ 515041 h 628190"/>
              <a:gd name="connsiteX25" fmla="*/ 295730 w 627944"/>
              <a:gd name="connsiteY25" fmla="*/ 410007 h 628190"/>
              <a:gd name="connsiteX26" fmla="*/ 313949 w 627944"/>
              <a:gd name="connsiteY26" fmla="*/ 411731 h 628190"/>
              <a:gd name="connsiteX27" fmla="*/ 332168 w 627944"/>
              <a:gd name="connsiteY27" fmla="*/ 410007 h 628190"/>
              <a:gd name="connsiteX28" fmla="*/ 332168 w 627944"/>
              <a:gd name="connsiteY28" fmla="*/ 475459 h 628190"/>
              <a:gd name="connsiteX29" fmla="*/ 402575 w 627944"/>
              <a:gd name="connsiteY29" fmla="*/ 565270 h 628190"/>
              <a:gd name="connsiteX30" fmla="*/ 403932 w 627944"/>
              <a:gd name="connsiteY30" fmla="*/ 572150 h 628190"/>
              <a:gd name="connsiteX31" fmla="*/ 389586 w 627944"/>
              <a:gd name="connsiteY31" fmla="*/ 592650 h 628190"/>
              <a:gd name="connsiteX32" fmla="*/ 381612 w 627944"/>
              <a:gd name="connsiteY32" fmla="*/ 594190 h 628190"/>
              <a:gd name="connsiteX33" fmla="*/ 313949 w 627944"/>
              <a:gd name="connsiteY33" fmla="*/ 530020 h 628190"/>
              <a:gd name="connsiteX34" fmla="*/ 246287 w 627944"/>
              <a:gd name="connsiteY34" fmla="*/ 594190 h 628190"/>
              <a:gd name="connsiteX35" fmla="*/ 238313 w 627944"/>
              <a:gd name="connsiteY35" fmla="*/ 592650 h 628190"/>
              <a:gd name="connsiteX36" fmla="*/ 223966 w 627944"/>
              <a:gd name="connsiteY36" fmla="*/ 572150 h 628190"/>
              <a:gd name="connsiteX37" fmla="*/ 225323 w 627944"/>
              <a:gd name="connsiteY37" fmla="*/ 565270 h 628190"/>
              <a:gd name="connsiteX38" fmla="*/ 295730 w 627944"/>
              <a:gd name="connsiteY38" fmla="*/ 475459 h 628190"/>
              <a:gd name="connsiteX39" fmla="*/ 394617 w 627944"/>
              <a:gd name="connsiteY39" fmla="*/ 369037 h 628190"/>
              <a:gd name="connsiteX40" fmla="*/ 440874 w 627944"/>
              <a:gd name="connsiteY40" fmla="*/ 415316 h 628190"/>
              <a:gd name="connsiteX41" fmla="*/ 554138 w 627944"/>
              <a:gd name="connsiteY41" fmla="*/ 429013 h 628190"/>
              <a:gd name="connsiteX42" fmla="*/ 554122 w 627944"/>
              <a:gd name="connsiteY42" fmla="*/ 429028 h 628190"/>
              <a:gd name="connsiteX43" fmla="*/ 559946 w 627944"/>
              <a:gd name="connsiteY43" fmla="*/ 432933 h 628190"/>
              <a:gd name="connsiteX44" fmla="*/ 564291 w 627944"/>
              <a:gd name="connsiteY44" fmla="*/ 457582 h 628190"/>
              <a:gd name="connsiteX45" fmla="*/ 559748 w 627944"/>
              <a:gd name="connsiteY45" fmla="*/ 464324 h 628190"/>
              <a:gd name="connsiteX46" fmla="*/ 466563 w 627944"/>
              <a:gd name="connsiteY46" fmla="*/ 466811 h 628190"/>
              <a:gd name="connsiteX47" fmla="*/ 464078 w 627944"/>
              <a:gd name="connsiteY47" fmla="*/ 560038 h 628190"/>
              <a:gd name="connsiteX48" fmla="*/ 457340 w 627944"/>
              <a:gd name="connsiteY48" fmla="*/ 564584 h 628190"/>
              <a:gd name="connsiteX49" fmla="*/ 432702 w 627944"/>
              <a:gd name="connsiteY49" fmla="*/ 560237 h 628190"/>
              <a:gd name="connsiteX50" fmla="*/ 428799 w 627944"/>
              <a:gd name="connsiteY50" fmla="*/ 554410 h 628190"/>
              <a:gd name="connsiteX51" fmla="*/ 415108 w 627944"/>
              <a:gd name="connsiteY51" fmla="*/ 441094 h 628190"/>
              <a:gd name="connsiteX52" fmla="*/ 368851 w 627944"/>
              <a:gd name="connsiteY52" fmla="*/ 394815 h 628190"/>
              <a:gd name="connsiteX53" fmla="*/ 382953 w 627944"/>
              <a:gd name="connsiteY53" fmla="*/ 383146 h 628190"/>
              <a:gd name="connsiteX54" fmla="*/ 394617 w 627944"/>
              <a:gd name="connsiteY54" fmla="*/ 369037 h 628190"/>
              <a:gd name="connsiteX55" fmla="*/ 233282 w 627944"/>
              <a:gd name="connsiteY55" fmla="*/ 369022 h 628190"/>
              <a:gd name="connsiteX56" fmla="*/ 244945 w 627944"/>
              <a:gd name="connsiteY56" fmla="*/ 383131 h 628190"/>
              <a:gd name="connsiteX57" fmla="*/ 259048 w 627944"/>
              <a:gd name="connsiteY57" fmla="*/ 394800 h 628190"/>
              <a:gd name="connsiteX58" fmla="*/ 212791 w 627944"/>
              <a:gd name="connsiteY58" fmla="*/ 441078 h 628190"/>
              <a:gd name="connsiteX59" fmla="*/ 199100 w 627944"/>
              <a:gd name="connsiteY59" fmla="*/ 554395 h 628190"/>
              <a:gd name="connsiteX60" fmla="*/ 199085 w 627944"/>
              <a:gd name="connsiteY60" fmla="*/ 554380 h 628190"/>
              <a:gd name="connsiteX61" fmla="*/ 195182 w 627944"/>
              <a:gd name="connsiteY61" fmla="*/ 560206 h 628190"/>
              <a:gd name="connsiteX62" fmla="*/ 170544 w 627944"/>
              <a:gd name="connsiteY62" fmla="*/ 564553 h 628190"/>
              <a:gd name="connsiteX63" fmla="*/ 163805 w 627944"/>
              <a:gd name="connsiteY63" fmla="*/ 560008 h 628190"/>
              <a:gd name="connsiteX64" fmla="*/ 161320 w 627944"/>
              <a:gd name="connsiteY64" fmla="*/ 466780 h 628190"/>
              <a:gd name="connsiteX65" fmla="*/ 68135 w 627944"/>
              <a:gd name="connsiteY65" fmla="*/ 464294 h 628190"/>
              <a:gd name="connsiteX66" fmla="*/ 63592 w 627944"/>
              <a:gd name="connsiteY66" fmla="*/ 457552 h 628190"/>
              <a:gd name="connsiteX67" fmla="*/ 67937 w 627944"/>
              <a:gd name="connsiteY67" fmla="*/ 432903 h 628190"/>
              <a:gd name="connsiteX68" fmla="*/ 73761 w 627944"/>
              <a:gd name="connsiteY68" fmla="*/ 428998 h 628190"/>
              <a:gd name="connsiteX69" fmla="*/ 187025 w 627944"/>
              <a:gd name="connsiteY69" fmla="*/ 415300 h 628190"/>
              <a:gd name="connsiteX70" fmla="*/ 595134 w 627944"/>
              <a:gd name="connsiteY70" fmla="*/ 295867 h 628190"/>
              <a:gd name="connsiteX71" fmla="*/ 616266 w 627944"/>
              <a:gd name="connsiteY71" fmla="*/ 295867 h 628190"/>
              <a:gd name="connsiteX72" fmla="*/ 627944 w 627944"/>
              <a:gd name="connsiteY72" fmla="*/ 307551 h 628190"/>
              <a:gd name="connsiteX73" fmla="*/ 627944 w 627944"/>
              <a:gd name="connsiteY73" fmla="*/ 320639 h 628190"/>
              <a:gd name="connsiteX74" fmla="*/ 616266 w 627944"/>
              <a:gd name="connsiteY74" fmla="*/ 332323 h 628190"/>
              <a:gd name="connsiteX75" fmla="*/ 595134 w 627944"/>
              <a:gd name="connsiteY75" fmla="*/ 332323 h 628190"/>
              <a:gd name="connsiteX76" fmla="*/ 583456 w 627944"/>
              <a:gd name="connsiteY76" fmla="*/ 320639 h 628190"/>
              <a:gd name="connsiteX77" fmla="*/ 583456 w 627944"/>
              <a:gd name="connsiteY77" fmla="*/ 307551 h 628190"/>
              <a:gd name="connsiteX78" fmla="*/ 595134 w 627944"/>
              <a:gd name="connsiteY78" fmla="*/ 295867 h 628190"/>
              <a:gd name="connsiteX79" fmla="*/ 11679 w 627944"/>
              <a:gd name="connsiteY79" fmla="*/ 295867 h 628190"/>
              <a:gd name="connsiteX80" fmla="*/ 32810 w 627944"/>
              <a:gd name="connsiteY80" fmla="*/ 295867 h 628190"/>
              <a:gd name="connsiteX81" fmla="*/ 44488 w 627944"/>
              <a:gd name="connsiteY81" fmla="*/ 307551 h 628190"/>
              <a:gd name="connsiteX82" fmla="*/ 44488 w 627944"/>
              <a:gd name="connsiteY82" fmla="*/ 320639 h 628190"/>
              <a:gd name="connsiteX83" fmla="*/ 32810 w 627944"/>
              <a:gd name="connsiteY83" fmla="*/ 332323 h 628190"/>
              <a:gd name="connsiteX84" fmla="*/ 11679 w 627944"/>
              <a:gd name="connsiteY84" fmla="*/ 332323 h 628190"/>
              <a:gd name="connsiteX85" fmla="*/ 0 w 627944"/>
              <a:gd name="connsiteY85" fmla="*/ 320639 h 628190"/>
              <a:gd name="connsiteX86" fmla="*/ 0 w 627944"/>
              <a:gd name="connsiteY86" fmla="*/ 307551 h 628190"/>
              <a:gd name="connsiteX87" fmla="*/ 11679 w 627944"/>
              <a:gd name="connsiteY87" fmla="*/ 295867 h 628190"/>
              <a:gd name="connsiteX88" fmla="*/ 571930 w 627944"/>
              <a:gd name="connsiteY88" fmla="*/ 224070 h 628190"/>
              <a:gd name="connsiteX89" fmla="*/ 592421 w 627944"/>
              <a:gd name="connsiteY89" fmla="*/ 238424 h 628190"/>
              <a:gd name="connsiteX90" fmla="*/ 593961 w 627944"/>
              <a:gd name="connsiteY90" fmla="*/ 246401 h 628190"/>
              <a:gd name="connsiteX91" fmla="*/ 529820 w 627944"/>
              <a:gd name="connsiteY91" fmla="*/ 314095 h 628190"/>
              <a:gd name="connsiteX92" fmla="*/ 593961 w 627944"/>
              <a:gd name="connsiteY92" fmla="*/ 381789 h 628190"/>
              <a:gd name="connsiteX93" fmla="*/ 592421 w 627944"/>
              <a:gd name="connsiteY93" fmla="*/ 389766 h 628190"/>
              <a:gd name="connsiteX94" fmla="*/ 571930 w 627944"/>
              <a:gd name="connsiteY94" fmla="*/ 404120 h 628190"/>
              <a:gd name="connsiteX95" fmla="*/ 565054 w 627944"/>
              <a:gd name="connsiteY95" fmla="*/ 402762 h 628190"/>
              <a:gd name="connsiteX96" fmla="*/ 475284 w 627944"/>
              <a:gd name="connsiteY96" fmla="*/ 332323 h 628190"/>
              <a:gd name="connsiteX97" fmla="*/ 409863 w 627944"/>
              <a:gd name="connsiteY97" fmla="*/ 332323 h 628190"/>
              <a:gd name="connsiteX98" fmla="*/ 411586 w 627944"/>
              <a:gd name="connsiteY98" fmla="*/ 314095 h 628190"/>
              <a:gd name="connsiteX99" fmla="*/ 409863 w 627944"/>
              <a:gd name="connsiteY99" fmla="*/ 295867 h 628190"/>
              <a:gd name="connsiteX100" fmla="*/ 475284 w 627944"/>
              <a:gd name="connsiteY100" fmla="*/ 295867 h 628190"/>
              <a:gd name="connsiteX101" fmla="*/ 565054 w 627944"/>
              <a:gd name="connsiteY101" fmla="*/ 225428 h 628190"/>
              <a:gd name="connsiteX102" fmla="*/ 571930 w 627944"/>
              <a:gd name="connsiteY102" fmla="*/ 224070 h 628190"/>
              <a:gd name="connsiteX103" fmla="*/ 56014 w 627944"/>
              <a:gd name="connsiteY103" fmla="*/ 224070 h 628190"/>
              <a:gd name="connsiteX104" fmla="*/ 62890 w 627944"/>
              <a:gd name="connsiteY104" fmla="*/ 225428 h 628190"/>
              <a:gd name="connsiteX105" fmla="*/ 152660 w 627944"/>
              <a:gd name="connsiteY105" fmla="*/ 295867 h 628190"/>
              <a:gd name="connsiteX106" fmla="*/ 218081 w 627944"/>
              <a:gd name="connsiteY106" fmla="*/ 295867 h 628190"/>
              <a:gd name="connsiteX107" fmla="*/ 216358 w 627944"/>
              <a:gd name="connsiteY107" fmla="*/ 314095 h 628190"/>
              <a:gd name="connsiteX108" fmla="*/ 218081 w 627944"/>
              <a:gd name="connsiteY108" fmla="*/ 332323 h 628190"/>
              <a:gd name="connsiteX109" fmla="*/ 152660 w 627944"/>
              <a:gd name="connsiteY109" fmla="*/ 332323 h 628190"/>
              <a:gd name="connsiteX110" fmla="*/ 62890 w 627944"/>
              <a:gd name="connsiteY110" fmla="*/ 402762 h 628190"/>
              <a:gd name="connsiteX111" fmla="*/ 56014 w 627944"/>
              <a:gd name="connsiteY111" fmla="*/ 404120 h 628190"/>
              <a:gd name="connsiteX112" fmla="*/ 35524 w 627944"/>
              <a:gd name="connsiteY112" fmla="*/ 389766 h 628190"/>
              <a:gd name="connsiteX113" fmla="*/ 33984 w 627944"/>
              <a:gd name="connsiteY113" fmla="*/ 381789 h 628190"/>
              <a:gd name="connsiteX114" fmla="*/ 98124 w 627944"/>
              <a:gd name="connsiteY114" fmla="*/ 314095 h 628190"/>
              <a:gd name="connsiteX115" fmla="*/ 33984 w 627944"/>
              <a:gd name="connsiteY115" fmla="*/ 246401 h 628190"/>
              <a:gd name="connsiteX116" fmla="*/ 35524 w 627944"/>
              <a:gd name="connsiteY116" fmla="*/ 238424 h 628190"/>
              <a:gd name="connsiteX117" fmla="*/ 514802 w 627944"/>
              <a:gd name="connsiteY117" fmla="*/ 87371 h 628190"/>
              <a:gd name="connsiteX118" fmla="*/ 531329 w 627944"/>
              <a:gd name="connsiteY118" fmla="*/ 87371 h 628190"/>
              <a:gd name="connsiteX119" fmla="*/ 540584 w 627944"/>
              <a:gd name="connsiteY119" fmla="*/ 96629 h 628190"/>
              <a:gd name="connsiteX120" fmla="*/ 540584 w 627944"/>
              <a:gd name="connsiteY120" fmla="*/ 113164 h 628190"/>
              <a:gd name="connsiteX121" fmla="*/ 525642 w 627944"/>
              <a:gd name="connsiteY121" fmla="*/ 128112 h 628190"/>
              <a:gd name="connsiteX122" fmla="*/ 509116 w 627944"/>
              <a:gd name="connsiteY122" fmla="*/ 128112 h 628190"/>
              <a:gd name="connsiteX123" fmla="*/ 499861 w 627944"/>
              <a:gd name="connsiteY123" fmla="*/ 118853 h 628190"/>
              <a:gd name="connsiteX124" fmla="*/ 499861 w 627944"/>
              <a:gd name="connsiteY124" fmla="*/ 102319 h 628190"/>
              <a:gd name="connsiteX125" fmla="*/ 96585 w 627944"/>
              <a:gd name="connsiteY125" fmla="*/ 87355 h 628190"/>
              <a:gd name="connsiteX126" fmla="*/ 113111 w 627944"/>
              <a:gd name="connsiteY126" fmla="*/ 87355 h 628190"/>
              <a:gd name="connsiteX127" fmla="*/ 128053 w 627944"/>
              <a:gd name="connsiteY127" fmla="*/ 102304 h 628190"/>
              <a:gd name="connsiteX128" fmla="*/ 128053 w 627944"/>
              <a:gd name="connsiteY128" fmla="*/ 118838 h 628190"/>
              <a:gd name="connsiteX129" fmla="*/ 118798 w 627944"/>
              <a:gd name="connsiteY129" fmla="*/ 128097 h 628190"/>
              <a:gd name="connsiteX130" fmla="*/ 102271 w 627944"/>
              <a:gd name="connsiteY130" fmla="*/ 128097 h 628190"/>
              <a:gd name="connsiteX131" fmla="*/ 87330 w 627944"/>
              <a:gd name="connsiteY131" fmla="*/ 113149 h 628190"/>
              <a:gd name="connsiteX132" fmla="*/ 87330 w 627944"/>
              <a:gd name="connsiteY132" fmla="*/ 96614 h 628190"/>
              <a:gd name="connsiteX133" fmla="*/ 457370 w 627944"/>
              <a:gd name="connsiteY133" fmla="*/ 63637 h 628190"/>
              <a:gd name="connsiteX134" fmla="*/ 464109 w 627944"/>
              <a:gd name="connsiteY134" fmla="*/ 68182 h 628190"/>
              <a:gd name="connsiteX135" fmla="*/ 466594 w 627944"/>
              <a:gd name="connsiteY135" fmla="*/ 161410 h 628190"/>
              <a:gd name="connsiteX136" fmla="*/ 559779 w 627944"/>
              <a:gd name="connsiteY136" fmla="*/ 163896 h 628190"/>
              <a:gd name="connsiteX137" fmla="*/ 564322 w 627944"/>
              <a:gd name="connsiteY137" fmla="*/ 170638 h 628190"/>
              <a:gd name="connsiteX138" fmla="*/ 559977 w 627944"/>
              <a:gd name="connsiteY138" fmla="*/ 195287 h 628190"/>
              <a:gd name="connsiteX139" fmla="*/ 554153 w 627944"/>
              <a:gd name="connsiteY139" fmla="*/ 199192 h 628190"/>
              <a:gd name="connsiteX140" fmla="*/ 440889 w 627944"/>
              <a:gd name="connsiteY140" fmla="*/ 212890 h 628190"/>
              <a:gd name="connsiteX141" fmla="*/ 394632 w 627944"/>
              <a:gd name="connsiteY141" fmla="*/ 259168 h 628190"/>
              <a:gd name="connsiteX142" fmla="*/ 382969 w 627944"/>
              <a:gd name="connsiteY142" fmla="*/ 245059 h 628190"/>
              <a:gd name="connsiteX143" fmla="*/ 368866 w 627944"/>
              <a:gd name="connsiteY143" fmla="*/ 233390 h 628190"/>
              <a:gd name="connsiteX144" fmla="*/ 415123 w 627944"/>
              <a:gd name="connsiteY144" fmla="*/ 187112 h 628190"/>
              <a:gd name="connsiteX145" fmla="*/ 428814 w 627944"/>
              <a:gd name="connsiteY145" fmla="*/ 73795 h 628190"/>
              <a:gd name="connsiteX146" fmla="*/ 428829 w 627944"/>
              <a:gd name="connsiteY146" fmla="*/ 73810 h 628190"/>
              <a:gd name="connsiteX147" fmla="*/ 432732 w 627944"/>
              <a:gd name="connsiteY147" fmla="*/ 67984 h 628190"/>
              <a:gd name="connsiteX148" fmla="*/ 170559 w 627944"/>
              <a:gd name="connsiteY148" fmla="*/ 63621 h 628190"/>
              <a:gd name="connsiteX149" fmla="*/ 195197 w 627944"/>
              <a:gd name="connsiteY149" fmla="*/ 67968 h 628190"/>
              <a:gd name="connsiteX150" fmla="*/ 199100 w 627944"/>
              <a:gd name="connsiteY150" fmla="*/ 73795 h 628190"/>
              <a:gd name="connsiteX151" fmla="*/ 212791 w 627944"/>
              <a:gd name="connsiteY151" fmla="*/ 187112 h 628190"/>
              <a:gd name="connsiteX152" fmla="*/ 259048 w 627944"/>
              <a:gd name="connsiteY152" fmla="*/ 233390 h 628190"/>
              <a:gd name="connsiteX153" fmla="*/ 244945 w 627944"/>
              <a:gd name="connsiteY153" fmla="*/ 245059 h 628190"/>
              <a:gd name="connsiteX154" fmla="*/ 233282 w 627944"/>
              <a:gd name="connsiteY154" fmla="*/ 259168 h 628190"/>
              <a:gd name="connsiteX155" fmla="*/ 187025 w 627944"/>
              <a:gd name="connsiteY155" fmla="*/ 212890 h 628190"/>
              <a:gd name="connsiteX156" fmla="*/ 73761 w 627944"/>
              <a:gd name="connsiteY156" fmla="*/ 199192 h 628190"/>
              <a:gd name="connsiteX157" fmla="*/ 73776 w 627944"/>
              <a:gd name="connsiteY157" fmla="*/ 199177 h 628190"/>
              <a:gd name="connsiteX158" fmla="*/ 67952 w 627944"/>
              <a:gd name="connsiteY158" fmla="*/ 195272 h 628190"/>
              <a:gd name="connsiteX159" fmla="*/ 63607 w 627944"/>
              <a:gd name="connsiteY159" fmla="*/ 170623 h 628190"/>
              <a:gd name="connsiteX160" fmla="*/ 68150 w 627944"/>
              <a:gd name="connsiteY160" fmla="*/ 163881 h 628190"/>
              <a:gd name="connsiteX161" fmla="*/ 161335 w 627944"/>
              <a:gd name="connsiteY161" fmla="*/ 161395 h 628190"/>
              <a:gd name="connsiteX162" fmla="*/ 163820 w 627944"/>
              <a:gd name="connsiteY162" fmla="*/ 68167 h 628190"/>
              <a:gd name="connsiteX163" fmla="*/ 170559 w 627944"/>
              <a:gd name="connsiteY163" fmla="*/ 63621 h 628190"/>
              <a:gd name="connsiteX164" fmla="*/ 246287 w 627944"/>
              <a:gd name="connsiteY164" fmla="*/ 34000 h 628190"/>
              <a:gd name="connsiteX165" fmla="*/ 313949 w 627944"/>
              <a:gd name="connsiteY165" fmla="*/ 98170 h 628190"/>
              <a:gd name="connsiteX166" fmla="*/ 381612 w 627944"/>
              <a:gd name="connsiteY166" fmla="*/ 34000 h 628190"/>
              <a:gd name="connsiteX167" fmla="*/ 389586 w 627944"/>
              <a:gd name="connsiteY167" fmla="*/ 35540 h 628190"/>
              <a:gd name="connsiteX168" fmla="*/ 403932 w 627944"/>
              <a:gd name="connsiteY168" fmla="*/ 56040 h 628190"/>
              <a:gd name="connsiteX169" fmla="*/ 402575 w 627944"/>
              <a:gd name="connsiteY169" fmla="*/ 62920 h 628190"/>
              <a:gd name="connsiteX170" fmla="*/ 332168 w 627944"/>
              <a:gd name="connsiteY170" fmla="*/ 152731 h 628190"/>
              <a:gd name="connsiteX171" fmla="*/ 332168 w 627944"/>
              <a:gd name="connsiteY171" fmla="*/ 218183 h 628190"/>
              <a:gd name="connsiteX172" fmla="*/ 313949 w 627944"/>
              <a:gd name="connsiteY172" fmla="*/ 216459 h 628190"/>
              <a:gd name="connsiteX173" fmla="*/ 295730 w 627944"/>
              <a:gd name="connsiteY173" fmla="*/ 218183 h 628190"/>
              <a:gd name="connsiteX174" fmla="*/ 295730 w 627944"/>
              <a:gd name="connsiteY174" fmla="*/ 152731 h 628190"/>
              <a:gd name="connsiteX175" fmla="*/ 225323 w 627944"/>
              <a:gd name="connsiteY175" fmla="*/ 62920 h 628190"/>
              <a:gd name="connsiteX176" fmla="*/ 223966 w 627944"/>
              <a:gd name="connsiteY176" fmla="*/ 56040 h 628190"/>
              <a:gd name="connsiteX177" fmla="*/ 238313 w 627944"/>
              <a:gd name="connsiteY177" fmla="*/ 35540 h 628190"/>
              <a:gd name="connsiteX178" fmla="*/ 246287 w 627944"/>
              <a:gd name="connsiteY178" fmla="*/ 34000 h 628190"/>
              <a:gd name="connsiteX179" fmla="*/ 307409 w 627944"/>
              <a:gd name="connsiteY179" fmla="*/ 0 h 628190"/>
              <a:gd name="connsiteX180" fmla="*/ 320490 w 627944"/>
              <a:gd name="connsiteY180" fmla="*/ 0 h 628190"/>
              <a:gd name="connsiteX181" fmla="*/ 332168 w 627944"/>
              <a:gd name="connsiteY181" fmla="*/ 11684 h 628190"/>
              <a:gd name="connsiteX182" fmla="*/ 332168 w 627944"/>
              <a:gd name="connsiteY182" fmla="*/ 32825 h 628190"/>
              <a:gd name="connsiteX183" fmla="*/ 320490 w 627944"/>
              <a:gd name="connsiteY183" fmla="*/ 44509 h 628190"/>
              <a:gd name="connsiteX184" fmla="*/ 307409 w 627944"/>
              <a:gd name="connsiteY184" fmla="*/ 44509 h 628190"/>
              <a:gd name="connsiteX185" fmla="*/ 295730 w 627944"/>
              <a:gd name="connsiteY185" fmla="*/ 32825 h 628190"/>
              <a:gd name="connsiteX186" fmla="*/ 295730 w 627944"/>
              <a:gd name="connsiteY186" fmla="*/ 11684 h 628190"/>
              <a:gd name="connsiteX187" fmla="*/ 307409 w 627944"/>
              <a:gd name="connsiteY187" fmla="*/ 0 h 62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627944" h="628190">
                <a:moveTo>
                  <a:pt x="307409" y="583681"/>
                </a:moveTo>
                <a:lnTo>
                  <a:pt x="320490" y="583681"/>
                </a:lnTo>
                <a:cubicBezTo>
                  <a:pt x="326939" y="583681"/>
                  <a:pt x="332168" y="588913"/>
                  <a:pt x="332168" y="595365"/>
                </a:cubicBezTo>
                <a:lnTo>
                  <a:pt x="332168" y="616506"/>
                </a:lnTo>
                <a:cubicBezTo>
                  <a:pt x="332168" y="622958"/>
                  <a:pt x="326939" y="628190"/>
                  <a:pt x="320490" y="628190"/>
                </a:cubicBezTo>
                <a:lnTo>
                  <a:pt x="307409" y="628190"/>
                </a:lnTo>
                <a:cubicBezTo>
                  <a:pt x="300960" y="628190"/>
                  <a:pt x="295730" y="622958"/>
                  <a:pt x="295730" y="616506"/>
                </a:cubicBezTo>
                <a:lnTo>
                  <a:pt x="295730" y="595365"/>
                </a:lnTo>
                <a:cubicBezTo>
                  <a:pt x="295730" y="588913"/>
                  <a:pt x="300960" y="583681"/>
                  <a:pt x="307409" y="583681"/>
                </a:cubicBezTo>
                <a:close/>
                <a:moveTo>
                  <a:pt x="509116" y="500093"/>
                </a:moveTo>
                <a:cubicBezTo>
                  <a:pt x="513689" y="495532"/>
                  <a:pt x="521084" y="495532"/>
                  <a:pt x="525642" y="500093"/>
                </a:cubicBezTo>
                <a:lnTo>
                  <a:pt x="540584" y="515041"/>
                </a:lnTo>
                <a:cubicBezTo>
                  <a:pt x="545142" y="519617"/>
                  <a:pt x="545142" y="527015"/>
                  <a:pt x="540584" y="531576"/>
                </a:cubicBezTo>
                <a:lnTo>
                  <a:pt x="531329" y="540835"/>
                </a:lnTo>
                <a:cubicBezTo>
                  <a:pt x="526755" y="545395"/>
                  <a:pt x="519361" y="545395"/>
                  <a:pt x="514802" y="540835"/>
                </a:cubicBezTo>
                <a:lnTo>
                  <a:pt x="499861" y="525886"/>
                </a:lnTo>
                <a:cubicBezTo>
                  <a:pt x="495303" y="521310"/>
                  <a:pt x="495303" y="513913"/>
                  <a:pt x="499861" y="509352"/>
                </a:cubicBezTo>
                <a:close/>
                <a:moveTo>
                  <a:pt x="102256" y="500093"/>
                </a:moveTo>
                <a:cubicBezTo>
                  <a:pt x="106830" y="495532"/>
                  <a:pt x="114224" y="495532"/>
                  <a:pt x="118783" y="500093"/>
                </a:cubicBezTo>
                <a:lnTo>
                  <a:pt x="128037" y="509352"/>
                </a:lnTo>
                <a:cubicBezTo>
                  <a:pt x="132596" y="513928"/>
                  <a:pt x="132596" y="521326"/>
                  <a:pt x="128037" y="525886"/>
                </a:cubicBezTo>
                <a:lnTo>
                  <a:pt x="113096" y="540835"/>
                </a:lnTo>
                <a:cubicBezTo>
                  <a:pt x="108522" y="545395"/>
                  <a:pt x="101128" y="545395"/>
                  <a:pt x="96569" y="540835"/>
                </a:cubicBezTo>
                <a:lnTo>
                  <a:pt x="87315" y="531576"/>
                </a:lnTo>
                <a:cubicBezTo>
                  <a:pt x="82756" y="527000"/>
                  <a:pt x="82756" y="519602"/>
                  <a:pt x="87315" y="515041"/>
                </a:cubicBezTo>
                <a:close/>
                <a:moveTo>
                  <a:pt x="295730" y="410007"/>
                </a:moveTo>
                <a:cubicBezTo>
                  <a:pt x="301630" y="411121"/>
                  <a:pt x="307714" y="411731"/>
                  <a:pt x="313949" y="411731"/>
                </a:cubicBezTo>
                <a:cubicBezTo>
                  <a:pt x="320170" y="411731"/>
                  <a:pt x="326268" y="411121"/>
                  <a:pt x="332168" y="410007"/>
                </a:cubicBezTo>
                <a:lnTo>
                  <a:pt x="332168" y="475459"/>
                </a:lnTo>
                <a:cubicBezTo>
                  <a:pt x="332168" y="512570"/>
                  <a:pt x="377587" y="549285"/>
                  <a:pt x="402575" y="565270"/>
                </a:cubicBezTo>
                <a:cubicBezTo>
                  <a:pt x="404923" y="566765"/>
                  <a:pt x="405518" y="569877"/>
                  <a:pt x="403932" y="572150"/>
                </a:cubicBezTo>
                <a:lnTo>
                  <a:pt x="389586" y="592650"/>
                </a:lnTo>
                <a:cubicBezTo>
                  <a:pt x="387771" y="595228"/>
                  <a:pt x="384249" y="595929"/>
                  <a:pt x="381612" y="594190"/>
                </a:cubicBezTo>
                <a:cubicBezTo>
                  <a:pt x="365070" y="583345"/>
                  <a:pt x="333724" y="560313"/>
                  <a:pt x="313949" y="530020"/>
                </a:cubicBezTo>
                <a:cubicBezTo>
                  <a:pt x="294175" y="560313"/>
                  <a:pt x="262814" y="583361"/>
                  <a:pt x="246287" y="594190"/>
                </a:cubicBezTo>
                <a:cubicBezTo>
                  <a:pt x="243649" y="595929"/>
                  <a:pt x="240127" y="595243"/>
                  <a:pt x="238313" y="592650"/>
                </a:cubicBezTo>
                <a:lnTo>
                  <a:pt x="223966" y="572150"/>
                </a:lnTo>
                <a:cubicBezTo>
                  <a:pt x="222381" y="569877"/>
                  <a:pt x="222991" y="566765"/>
                  <a:pt x="225323" y="565270"/>
                </a:cubicBezTo>
                <a:cubicBezTo>
                  <a:pt x="250312" y="549285"/>
                  <a:pt x="295730" y="512570"/>
                  <a:pt x="295730" y="475459"/>
                </a:cubicBezTo>
                <a:close/>
                <a:moveTo>
                  <a:pt x="394617" y="369037"/>
                </a:moveTo>
                <a:lnTo>
                  <a:pt x="440874" y="415316"/>
                </a:lnTo>
                <a:cubicBezTo>
                  <a:pt x="467112" y="441551"/>
                  <a:pt x="525170" y="435389"/>
                  <a:pt x="554138" y="429013"/>
                </a:cubicBezTo>
                <a:lnTo>
                  <a:pt x="554122" y="429028"/>
                </a:lnTo>
                <a:cubicBezTo>
                  <a:pt x="556836" y="428433"/>
                  <a:pt x="559458" y="430203"/>
                  <a:pt x="559946" y="432933"/>
                </a:cubicBezTo>
                <a:lnTo>
                  <a:pt x="564291" y="457582"/>
                </a:lnTo>
                <a:cubicBezTo>
                  <a:pt x="564840" y="460709"/>
                  <a:pt x="562843" y="463684"/>
                  <a:pt x="559748" y="464324"/>
                </a:cubicBezTo>
                <a:cubicBezTo>
                  <a:pt x="540401" y="468351"/>
                  <a:pt x="501950" y="474239"/>
                  <a:pt x="466563" y="466811"/>
                </a:cubicBezTo>
                <a:cubicBezTo>
                  <a:pt x="474004" y="502213"/>
                  <a:pt x="468103" y="540682"/>
                  <a:pt x="464078" y="560038"/>
                </a:cubicBezTo>
                <a:cubicBezTo>
                  <a:pt x="463423" y="563135"/>
                  <a:pt x="460450" y="565133"/>
                  <a:pt x="457340" y="564584"/>
                </a:cubicBezTo>
                <a:lnTo>
                  <a:pt x="432702" y="560237"/>
                </a:lnTo>
                <a:cubicBezTo>
                  <a:pt x="429973" y="559749"/>
                  <a:pt x="428204" y="557125"/>
                  <a:pt x="428799" y="554410"/>
                </a:cubicBezTo>
                <a:cubicBezTo>
                  <a:pt x="435172" y="525429"/>
                  <a:pt x="441331" y="467329"/>
                  <a:pt x="415108" y="441094"/>
                </a:cubicBezTo>
                <a:lnTo>
                  <a:pt x="368851" y="394815"/>
                </a:lnTo>
                <a:cubicBezTo>
                  <a:pt x="373821" y="391429"/>
                  <a:pt x="378547" y="387555"/>
                  <a:pt x="382953" y="383146"/>
                </a:cubicBezTo>
                <a:cubicBezTo>
                  <a:pt x="387360" y="378738"/>
                  <a:pt x="391232" y="374010"/>
                  <a:pt x="394617" y="369037"/>
                </a:cubicBezTo>
                <a:close/>
                <a:moveTo>
                  <a:pt x="233282" y="369022"/>
                </a:moveTo>
                <a:cubicBezTo>
                  <a:pt x="236666" y="373995"/>
                  <a:pt x="240539" y="378723"/>
                  <a:pt x="244945" y="383131"/>
                </a:cubicBezTo>
                <a:cubicBezTo>
                  <a:pt x="249351" y="387539"/>
                  <a:pt x="254078" y="391414"/>
                  <a:pt x="259048" y="394800"/>
                </a:cubicBezTo>
                <a:lnTo>
                  <a:pt x="212791" y="441078"/>
                </a:lnTo>
                <a:cubicBezTo>
                  <a:pt x="186567" y="467329"/>
                  <a:pt x="192727" y="525414"/>
                  <a:pt x="199100" y="554395"/>
                </a:cubicBezTo>
                <a:lnTo>
                  <a:pt x="199085" y="554380"/>
                </a:lnTo>
                <a:cubicBezTo>
                  <a:pt x="199679" y="557095"/>
                  <a:pt x="197911" y="559718"/>
                  <a:pt x="195182" y="560206"/>
                </a:cubicBezTo>
                <a:lnTo>
                  <a:pt x="170544" y="564553"/>
                </a:lnTo>
                <a:cubicBezTo>
                  <a:pt x="167418" y="565103"/>
                  <a:pt x="164445" y="563104"/>
                  <a:pt x="163805" y="560008"/>
                </a:cubicBezTo>
                <a:cubicBezTo>
                  <a:pt x="159780" y="540652"/>
                  <a:pt x="153895" y="502183"/>
                  <a:pt x="161320" y="466780"/>
                </a:cubicBezTo>
                <a:cubicBezTo>
                  <a:pt x="125933" y="474224"/>
                  <a:pt x="87483" y="468321"/>
                  <a:pt x="68135" y="464294"/>
                </a:cubicBezTo>
                <a:cubicBezTo>
                  <a:pt x="65040" y="463638"/>
                  <a:pt x="63043" y="460664"/>
                  <a:pt x="63592" y="457552"/>
                </a:cubicBezTo>
                <a:lnTo>
                  <a:pt x="67937" y="432903"/>
                </a:lnTo>
                <a:cubicBezTo>
                  <a:pt x="68425" y="430172"/>
                  <a:pt x="71047" y="428403"/>
                  <a:pt x="73761" y="428998"/>
                </a:cubicBezTo>
                <a:cubicBezTo>
                  <a:pt x="102729" y="435374"/>
                  <a:pt x="160801" y="441536"/>
                  <a:pt x="187025" y="415300"/>
                </a:cubicBezTo>
                <a:close/>
                <a:moveTo>
                  <a:pt x="595134" y="295867"/>
                </a:moveTo>
                <a:lnTo>
                  <a:pt x="616266" y="295867"/>
                </a:lnTo>
                <a:cubicBezTo>
                  <a:pt x="622715" y="295867"/>
                  <a:pt x="627944" y="301099"/>
                  <a:pt x="627944" y="307551"/>
                </a:cubicBezTo>
                <a:lnTo>
                  <a:pt x="627944" y="320639"/>
                </a:lnTo>
                <a:cubicBezTo>
                  <a:pt x="627944" y="327091"/>
                  <a:pt x="622715" y="332323"/>
                  <a:pt x="616266" y="332323"/>
                </a:cubicBezTo>
                <a:lnTo>
                  <a:pt x="595134" y="332323"/>
                </a:lnTo>
                <a:cubicBezTo>
                  <a:pt x="588685" y="332323"/>
                  <a:pt x="583456" y="327091"/>
                  <a:pt x="583456" y="320639"/>
                </a:cubicBezTo>
                <a:lnTo>
                  <a:pt x="583456" y="307551"/>
                </a:lnTo>
                <a:cubicBezTo>
                  <a:pt x="583456" y="301099"/>
                  <a:pt x="588685" y="295867"/>
                  <a:pt x="595134" y="295867"/>
                </a:cubicBezTo>
                <a:close/>
                <a:moveTo>
                  <a:pt x="11679" y="295867"/>
                </a:moveTo>
                <a:lnTo>
                  <a:pt x="32810" y="295867"/>
                </a:lnTo>
                <a:cubicBezTo>
                  <a:pt x="39259" y="295867"/>
                  <a:pt x="44488" y="301099"/>
                  <a:pt x="44488" y="307551"/>
                </a:cubicBezTo>
                <a:lnTo>
                  <a:pt x="44488" y="320639"/>
                </a:lnTo>
                <a:cubicBezTo>
                  <a:pt x="44488" y="327091"/>
                  <a:pt x="39259" y="332323"/>
                  <a:pt x="32810" y="332323"/>
                </a:cubicBezTo>
                <a:lnTo>
                  <a:pt x="11679" y="332323"/>
                </a:lnTo>
                <a:cubicBezTo>
                  <a:pt x="5229" y="332323"/>
                  <a:pt x="0" y="327091"/>
                  <a:pt x="0" y="320639"/>
                </a:cubicBezTo>
                <a:lnTo>
                  <a:pt x="0" y="307551"/>
                </a:lnTo>
                <a:cubicBezTo>
                  <a:pt x="0" y="301099"/>
                  <a:pt x="5229" y="295867"/>
                  <a:pt x="11679" y="295867"/>
                </a:cubicBezTo>
                <a:close/>
                <a:moveTo>
                  <a:pt x="571930" y="224070"/>
                </a:moveTo>
                <a:lnTo>
                  <a:pt x="592421" y="238424"/>
                </a:lnTo>
                <a:cubicBezTo>
                  <a:pt x="594997" y="240239"/>
                  <a:pt x="595699" y="243762"/>
                  <a:pt x="593961" y="246401"/>
                </a:cubicBezTo>
                <a:cubicBezTo>
                  <a:pt x="583120" y="262951"/>
                  <a:pt x="560099" y="294312"/>
                  <a:pt x="529820" y="314095"/>
                </a:cubicBezTo>
                <a:cubicBezTo>
                  <a:pt x="560099" y="333878"/>
                  <a:pt x="583136" y="365254"/>
                  <a:pt x="593961" y="381789"/>
                </a:cubicBezTo>
                <a:cubicBezTo>
                  <a:pt x="595699" y="384428"/>
                  <a:pt x="595012" y="387951"/>
                  <a:pt x="592421" y="389766"/>
                </a:cubicBezTo>
                <a:lnTo>
                  <a:pt x="571930" y="404120"/>
                </a:lnTo>
                <a:cubicBezTo>
                  <a:pt x="569658" y="405706"/>
                  <a:pt x="566548" y="405096"/>
                  <a:pt x="565054" y="402762"/>
                </a:cubicBezTo>
                <a:cubicBezTo>
                  <a:pt x="549076" y="377762"/>
                  <a:pt x="512378" y="332323"/>
                  <a:pt x="475284" y="332323"/>
                </a:cubicBezTo>
                <a:lnTo>
                  <a:pt x="409863" y="332323"/>
                </a:lnTo>
                <a:cubicBezTo>
                  <a:pt x="410976" y="326420"/>
                  <a:pt x="411586" y="320334"/>
                  <a:pt x="411586" y="314095"/>
                </a:cubicBezTo>
                <a:cubicBezTo>
                  <a:pt x="411586" y="307872"/>
                  <a:pt x="410976" y="301770"/>
                  <a:pt x="409863" y="295867"/>
                </a:cubicBezTo>
                <a:lnTo>
                  <a:pt x="475284" y="295867"/>
                </a:lnTo>
                <a:cubicBezTo>
                  <a:pt x="512378" y="295867"/>
                  <a:pt x="549076" y="250428"/>
                  <a:pt x="565054" y="225428"/>
                </a:cubicBezTo>
                <a:cubicBezTo>
                  <a:pt x="566548" y="223079"/>
                  <a:pt x="569658" y="222484"/>
                  <a:pt x="571930" y="224070"/>
                </a:cubicBezTo>
                <a:close/>
                <a:moveTo>
                  <a:pt x="56014" y="224070"/>
                </a:moveTo>
                <a:cubicBezTo>
                  <a:pt x="58286" y="222484"/>
                  <a:pt x="61396" y="223094"/>
                  <a:pt x="62890" y="225428"/>
                </a:cubicBezTo>
                <a:cubicBezTo>
                  <a:pt x="78868" y="250428"/>
                  <a:pt x="115566" y="295867"/>
                  <a:pt x="152660" y="295867"/>
                </a:cubicBezTo>
                <a:lnTo>
                  <a:pt x="218081" y="295867"/>
                </a:lnTo>
                <a:cubicBezTo>
                  <a:pt x="216968" y="301770"/>
                  <a:pt x="216358" y="307856"/>
                  <a:pt x="216358" y="314095"/>
                </a:cubicBezTo>
                <a:cubicBezTo>
                  <a:pt x="216358" y="320318"/>
                  <a:pt x="216968" y="326420"/>
                  <a:pt x="218081" y="332323"/>
                </a:cubicBezTo>
                <a:lnTo>
                  <a:pt x="152660" y="332323"/>
                </a:lnTo>
                <a:cubicBezTo>
                  <a:pt x="115566" y="332323"/>
                  <a:pt x="78868" y="377762"/>
                  <a:pt x="62890" y="402762"/>
                </a:cubicBezTo>
                <a:cubicBezTo>
                  <a:pt x="61396" y="405111"/>
                  <a:pt x="58286" y="405706"/>
                  <a:pt x="56014" y="404120"/>
                </a:cubicBezTo>
                <a:lnTo>
                  <a:pt x="35524" y="389766"/>
                </a:lnTo>
                <a:cubicBezTo>
                  <a:pt x="32947" y="387951"/>
                  <a:pt x="32246" y="384428"/>
                  <a:pt x="33984" y="381789"/>
                </a:cubicBezTo>
                <a:cubicBezTo>
                  <a:pt x="44824" y="365239"/>
                  <a:pt x="67845" y="333878"/>
                  <a:pt x="98124" y="314095"/>
                </a:cubicBezTo>
                <a:cubicBezTo>
                  <a:pt x="67845" y="294312"/>
                  <a:pt x="44809" y="262936"/>
                  <a:pt x="33984" y="246401"/>
                </a:cubicBezTo>
                <a:cubicBezTo>
                  <a:pt x="32246" y="243762"/>
                  <a:pt x="32932" y="240239"/>
                  <a:pt x="35524" y="238424"/>
                </a:cubicBezTo>
                <a:close/>
                <a:moveTo>
                  <a:pt x="514802" y="87371"/>
                </a:moveTo>
                <a:cubicBezTo>
                  <a:pt x="519376" y="82810"/>
                  <a:pt x="526771" y="82810"/>
                  <a:pt x="531329" y="87371"/>
                </a:cubicBezTo>
                <a:lnTo>
                  <a:pt x="540584" y="96629"/>
                </a:lnTo>
                <a:cubicBezTo>
                  <a:pt x="545142" y="101205"/>
                  <a:pt x="545142" y="108603"/>
                  <a:pt x="540584" y="113164"/>
                </a:cubicBezTo>
                <a:lnTo>
                  <a:pt x="525642" y="128112"/>
                </a:lnTo>
                <a:cubicBezTo>
                  <a:pt x="521069" y="132673"/>
                  <a:pt x="513674" y="132673"/>
                  <a:pt x="509116" y="128112"/>
                </a:cubicBezTo>
                <a:lnTo>
                  <a:pt x="499861" y="118853"/>
                </a:lnTo>
                <a:cubicBezTo>
                  <a:pt x="495303" y="114277"/>
                  <a:pt x="495303" y="106880"/>
                  <a:pt x="499861" y="102319"/>
                </a:cubicBezTo>
                <a:close/>
                <a:moveTo>
                  <a:pt x="96585" y="87355"/>
                </a:moveTo>
                <a:cubicBezTo>
                  <a:pt x="101158" y="82795"/>
                  <a:pt x="108553" y="82795"/>
                  <a:pt x="113111" y="87355"/>
                </a:cubicBezTo>
                <a:lnTo>
                  <a:pt x="128053" y="102304"/>
                </a:lnTo>
                <a:cubicBezTo>
                  <a:pt x="132611" y="106880"/>
                  <a:pt x="132611" y="114277"/>
                  <a:pt x="128053" y="118838"/>
                </a:cubicBezTo>
                <a:lnTo>
                  <a:pt x="118798" y="128097"/>
                </a:lnTo>
                <a:cubicBezTo>
                  <a:pt x="114224" y="132658"/>
                  <a:pt x="106830" y="132658"/>
                  <a:pt x="102271" y="128097"/>
                </a:cubicBezTo>
                <a:lnTo>
                  <a:pt x="87330" y="113149"/>
                </a:lnTo>
                <a:cubicBezTo>
                  <a:pt x="82771" y="108573"/>
                  <a:pt x="82771" y="101175"/>
                  <a:pt x="87330" y="96614"/>
                </a:cubicBezTo>
                <a:close/>
                <a:moveTo>
                  <a:pt x="457370" y="63637"/>
                </a:moveTo>
                <a:cubicBezTo>
                  <a:pt x="460496" y="63087"/>
                  <a:pt x="463468" y="65086"/>
                  <a:pt x="464109" y="68182"/>
                </a:cubicBezTo>
                <a:cubicBezTo>
                  <a:pt x="468134" y="87538"/>
                  <a:pt x="474019" y="126007"/>
                  <a:pt x="466594" y="161410"/>
                </a:cubicBezTo>
                <a:cubicBezTo>
                  <a:pt x="501980" y="153966"/>
                  <a:pt x="540431" y="159869"/>
                  <a:pt x="559779" y="163896"/>
                </a:cubicBezTo>
                <a:cubicBezTo>
                  <a:pt x="562874" y="164552"/>
                  <a:pt x="564871" y="167526"/>
                  <a:pt x="564322" y="170638"/>
                </a:cubicBezTo>
                <a:lnTo>
                  <a:pt x="559977" y="195287"/>
                </a:lnTo>
                <a:cubicBezTo>
                  <a:pt x="559489" y="198018"/>
                  <a:pt x="556867" y="199787"/>
                  <a:pt x="554153" y="199192"/>
                </a:cubicBezTo>
                <a:cubicBezTo>
                  <a:pt x="525185" y="192816"/>
                  <a:pt x="467112" y="186654"/>
                  <a:pt x="440889" y="212890"/>
                </a:cubicBezTo>
                <a:lnTo>
                  <a:pt x="394632" y="259168"/>
                </a:lnTo>
                <a:cubicBezTo>
                  <a:pt x="391247" y="254195"/>
                  <a:pt x="387375" y="249467"/>
                  <a:pt x="382969" y="245059"/>
                </a:cubicBezTo>
                <a:cubicBezTo>
                  <a:pt x="378563" y="240651"/>
                  <a:pt x="373836" y="236776"/>
                  <a:pt x="368866" y="233390"/>
                </a:cubicBezTo>
                <a:lnTo>
                  <a:pt x="415123" y="187112"/>
                </a:lnTo>
                <a:cubicBezTo>
                  <a:pt x="441346" y="160861"/>
                  <a:pt x="435187" y="102776"/>
                  <a:pt x="428814" y="73795"/>
                </a:cubicBezTo>
                <a:lnTo>
                  <a:pt x="428829" y="73810"/>
                </a:lnTo>
                <a:cubicBezTo>
                  <a:pt x="428235" y="71095"/>
                  <a:pt x="430003" y="68472"/>
                  <a:pt x="432732" y="67984"/>
                </a:cubicBezTo>
                <a:close/>
                <a:moveTo>
                  <a:pt x="170559" y="63621"/>
                </a:moveTo>
                <a:lnTo>
                  <a:pt x="195197" y="67968"/>
                </a:lnTo>
                <a:cubicBezTo>
                  <a:pt x="197926" y="68457"/>
                  <a:pt x="199694" y="71080"/>
                  <a:pt x="199100" y="73795"/>
                </a:cubicBezTo>
                <a:cubicBezTo>
                  <a:pt x="192727" y="102776"/>
                  <a:pt x="186567" y="160876"/>
                  <a:pt x="212791" y="187112"/>
                </a:cubicBezTo>
                <a:lnTo>
                  <a:pt x="259048" y="233390"/>
                </a:lnTo>
                <a:cubicBezTo>
                  <a:pt x="254078" y="236776"/>
                  <a:pt x="249351" y="240651"/>
                  <a:pt x="244945" y="245059"/>
                </a:cubicBezTo>
                <a:cubicBezTo>
                  <a:pt x="240539" y="249467"/>
                  <a:pt x="236666" y="254195"/>
                  <a:pt x="233282" y="259168"/>
                </a:cubicBezTo>
                <a:lnTo>
                  <a:pt x="187025" y="212890"/>
                </a:lnTo>
                <a:cubicBezTo>
                  <a:pt x="160786" y="186654"/>
                  <a:pt x="102729" y="192816"/>
                  <a:pt x="73761" y="199192"/>
                </a:cubicBezTo>
                <a:lnTo>
                  <a:pt x="73776" y="199177"/>
                </a:lnTo>
                <a:cubicBezTo>
                  <a:pt x="71062" y="199772"/>
                  <a:pt x="68440" y="198002"/>
                  <a:pt x="67952" y="195272"/>
                </a:cubicBezTo>
                <a:lnTo>
                  <a:pt x="63607" y="170623"/>
                </a:lnTo>
                <a:cubicBezTo>
                  <a:pt x="63058" y="167496"/>
                  <a:pt x="65055" y="164522"/>
                  <a:pt x="68150" y="163881"/>
                </a:cubicBezTo>
                <a:cubicBezTo>
                  <a:pt x="87498" y="159854"/>
                  <a:pt x="125949" y="153966"/>
                  <a:pt x="161335" y="161395"/>
                </a:cubicBezTo>
                <a:cubicBezTo>
                  <a:pt x="153895" y="125992"/>
                  <a:pt x="159795" y="87523"/>
                  <a:pt x="163820" y="68167"/>
                </a:cubicBezTo>
                <a:cubicBezTo>
                  <a:pt x="164476" y="65070"/>
                  <a:pt x="167449" y="63072"/>
                  <a:pt x="170559" y="63621"/>
                </a:cubicBezTo>
                <a:close/>
                <a:moveTo>
                  <a:pt x="246287" y="34000"/>
                </a:moveTo>
                <a:cubicBezTo>
                  <a:pt x="262829" y="44845"/>
                  <a:pt x="294175" y="67877"/>
                  <a:pt x="313949" y="98170"/>
                </a:cubicBezTo>
                <a:cubicBezTo>
                  <a:pt x="333724" y="67877"/>
                  <a:pt x="365085" y="44829"/>
                  <a:pt x="381612" y="34000"/>
                </a:cubicBezTo>
                <a:cubicBezTo>
                  <a:pt x="384249" y="32261"/>
                  <a:pt x="387771" y="32947"/>
                  <a:pt x="389586" y="35540"/>
                </a:cubicBezTo>
                <a:lnTo>
                  <a:pt x="403932" y="56040"/>
                </a:lnTo>
                <a:cubicBezTo>
                  <a:pt x="405518" y="58313"/>
                  <a:pt x="404908" y="61425"/>
                  <a:pt x="402575" y="62920"/>
                </a:cubicBezTo>
                <a:cubicBezTo>
                  <a:pt x="377587" y="78905"/>
                  <a:pt x="332168" y="115620"/>
                  <a:pt x="332168" y="152731"/>
                </a:cubicBezTo>
                <a:lnTo>
                  <a:pt x="332168" y="218183"/>
                </a:lnTo>
                <a:cubicBezTo>
                  <a:pt x="326268" y="217069"/>
                  <a:pt x="320170" y="216459"/>
                  <a:pt x="313949" y="216459"/>
                </a:cubicBezTo>
                <a:cubicBezTo>
                  <a:pt x="307729" y="216459"/>
                  <a:pt x="301630" y="217069"/>
                  <a:pt x="295730" y="218183"/>
                </a:cubicBezTo>
                <a:lnTo>
                  <a:pt x="295730" y="152731"/>
                </a:lnTo>
                <a:cubicBezTo>
                  <a:pt x="295730" y="115620"/>
                  <a:pt x="250312" y="78905"/>
                  <a:pt x="225323" y="62920"/>
                </a:cubicBezTo>
                <a:cubicBezTo>
                  <a:pt x="222975" y="61425"/>
                  <a:pt x="222381" y="58313"/>
                  <a:pt x="223966" y="56040"/>
                </a:cubicBezTo>
                <a:lnTo>
                  <a:pt x="238313" y="35540"/>
                </a:lnTo>
                <a:cubicBezTo>
                  <a:pt x="240127" y="32962"/>
                  <a:pt x="243649" y="32261"/>
                  <a:pt x="246287" y="34000"/>
                </a:cubicBezTo>
                <a:close/>
                <a:moveTo>
                  <a:pt x="307409" y="0"/>
                </a:moveTo>
                <a:lnTo>
                  <a:pt x="320490" y="0"/>
                </a:lnTo>
                <a:cubicBezTo>
                  <a:pt x="326939" y="0"/>
                  <a:pt x="332168" y="5232"/>
                  <a:pt x="332168" y="11684"/>
                </a:cubicBezTo>
                <a:lnTo>
                  <a:pt x="332168" y="32825"/>
                </a:lnTo>
                <a:cubicBezTo>
                  <a:pt x="332168" y="39277"/>
                  <a:pt x="326939" y="44509"/>
                  <a:pt x="320490" y="44509"/>
                </a:cubicBezTo>
                <a:lnTo>
                  <a:pt x="307409" y="44509"/>
                </a:lnTo>
                <a:cubicBezTo>
                  <a:pt x="300960" y="44509"/>
                  <a:pt x="295730" y="39277"/>
                  <a:pt x="295730" y="32825"/>
                </a:cubicBezTo>
                <a:lnTo>
                  <a:pt x="295730" y="11684"/>
                </a:lnTo>
                <a:cubicBezTo>
                  <a:pt x="295730" y="5232"/>
                  <a:pt x="300960" y="0"/>
                  <a:pt x="307409" y="0"/>
                </a:cubicBezTo>
                <a:close/>
              </a:path>
            </a:pathLst>
          </a:custGeom>
          <a:solidFill>
            <a:srgbClr val="AF8C53"/>
          </a:solidFill>
        </p:spPr>
        <p:txBody>
          <a:bodyPr wrap="square">
            <a:noAutofit/>
          </a:bodyPr>
          <a:lstStyle>
            <a:lvl1pPr marL="0" indent="0">
              <a:buNone/>
              <a:defRPr sz="100">
                <a:solidFill>
                  <a:schemeClr val="bg2"/>
                </a:solidFill>
              </a:defRPr>
            </a:lvl1pPr>
          </a:lstStyle>
          <a:p>
            <a:r>
              <a:rPr lang="en-BE"/>
              <a:t>1</a:t>
            </a:r>
          </a:p>
        </p:txBody>
      </p:sp>
      <p:sp>
        <p:nvSpPr>
          <p:cNvPr id="17" name="Table Placeholder 16">
            <a:extLst>
              <a:ext uri="{FF2B5EF4-FFF2-40B4-BE49-F238E27FC236}">
                <a16:creationId xmlns:a16="http://schemas.microsoft.com/office/drawing/2014/main" id="{1E74CDE8-5A9B-C9ED-D9D5-05008FC47C79}"/>
              </a:ext>
            </a:extLst>
          </p:cNvPr>
          <p:cNvSpPr>
            <a:spLocks noGrp="1"/>
          </p:cNvSpPr>
          <p:nvPr>
            <p:ph type="tbl" sz="quarter" idx="12" hasCustomPrompt="1"/>
          </p:nvPr>
        </p:nvSpPr>
        <p:spPr>
          <a:xfrm>
            <a:off x="10154863" y="5650016"/>
            <a:ext cx="1400636" cy="504623"/>
          </a:xfrm>
          <a:custGeom>
            <a:avLst/>
            <a:gdLst>
              <a:gd name="connsiteX0" fmla="*/ 555235 w 1400636"/>
              <a:gd name="connsiteY0" fmla="*/ 400108 h 504623"/>
              <a:gd name="connsiteX1" fmla="*/ 578913 w 1400636"/>
              <a:gd name="connsiteY1" fmla="*/ 400108 h 504623"/>
              <a:gd name="connsiteX2" fmla="*/ 578913 w 1400636"/>
              <a:gd name="connsiteY2" fmla="*/ 456042 h 504623"/>
              <a:gd name="connsiteX3" fmla="*/ 602559 w 1400636"/>
              <a:gd name="connsiteY3" fmla="*/ 482155 h 504623"/>
              <a:gd name="connsiteX4" fmla="*/ 626206 w 1400636"/>
              <a:gd name="connsiteY4" fmla="*/ 456042 h 504623"/>
              <a:gd name="connsiteX5" fmla="*/ 626206 w 1400636"/>
              <a:gd name="connsiteY5" fmla="*/ 400108 h 504623"/>
              <a:gd name="connsiteX6" fmla="*/ 649884 w 1400636"/>
              <a:gd name="connsiteY6" fmla="*/ 400108 h 504623"/>
              <a:gd name="connsiteX7" fmla="*/ 649884 w 1400636"/>
              <a:gd name="connsiteY7" fmla="*/ 456865 h 504623"/>
              <a:gd name="connsiteX8" fmla="*/ 602559 w 1400636"/>
              <a:gd name="connsiteY8" fmla="*/ 504623 h 504623"/>
              <a:gd name="connsiteX9" fmla="*/ 555235 w 1400636"/>
              <a:gd name="connsiteY9" fmla="*/ 456865 h 504623"/>
              <a:gd name="connsiteX10" fmla="*/ 444396 w 1400636"/>
              <a:gd name="connsiteY10" fmla="*/ 400108 h 504623"/>
              <a:gd name="connsiteX11" fmla="*/ 468073 w 1400636"/>
              <a:gd name="connsiteY11" fmla="*/ 400108 h 504623"/>
              <a:gd name="connsiteX12" fmla="*/ 468073 w 1400636"/>
              <a:gd name="connsiteY12" fmla="*/ 456042 h 504623"/>
              <a:gd name="connsiteX13" fmla="*/ 491720 w 1400636"/>
              <a:gd name="connsiteY13" fmla="*/ 482155 h 504623"/>
              <a:gd name="connsiteX14" fmla="*/ 515367 w 1400636"/>
              <a:gd name="connsiteY14" fmla="*/ 456042 h 504623"/>
              <a:gd name="connsiteX15" fmla="*/ 515367 w 1400636"/>
              <a:gd name="connsiteY15" fmla="*/ 400108 h 504623"/>
              <a:gd name="connsiteX16" fmla="*/ 539044 w 1400636"/>
              <a:gd name="connsiteY16" fmla="*/ 400108 h 504623"/>
              <a:gd name="connsiteX17" fmla="*/ 539044 w 1400636"/>
              <a:gd name="connsiteY17" fmla="*/ 456865 h 504623"/>
              <a:gd name="connsiteX18" fmla="*/ 491720 w 1400636"/>
              <a:gd name="connsiteY18" fmla="*/ 504623 h 504623"/>
              <a:gd name="connsiteX19" fmla="*/ 444396 w 1400636"/>
              <a:gd name="connsiteY19" fmla="*/ 456865 h 504623"/>
              <a:gd name="connsiteX20" fmla="*/ 332534 w 1400636"/>
              <a:gd name="connsiteY20" fmla="*/ 400093 h 504623"/>
              <a:gd name="connsiteX21" fmla="*/ 356212 w 1400636"/>
              <a:gd name="connsiteY21" fmla="*/ 400093 h 504623"/>
              <a:gd name="connsiteX22" fmla="*/ 356212 w 1400636"/>
              <a:gd name="connsiteY22" fmla="*/ 502564 h 504623"/>
              <a:gd name="connsiteX23" fmla="*/ 332534 w 1400636"/>
              <a:gd name="connsiteY23" fmla="*/ 502564 h 504623"/>
              <a:gd name="connsiteX24" fmla="*/ 108469 w 1400636"/>
              <a:gd name="connsiteY24" fmla="*/ 398052 h 504623"/>
              <a:gd name="connsiteX25" fmla="*/ 139777 w 1400636"/>
              <a:gd name="connsiteY25" fmla="*/ 410824 h 504623"/>
              <a:gd name="connsiteX26" fmla="*/ 151699 w 1400636"/>
              <a:gd name="connsiteY26" fmla="*/ 444373 h 504623"/>
              <a:gd name="connsiteX27" fmla="*/ 151699 w 1400636"/>
              <a:gd name="connsiteY27" fmla="*/ 502564 h 504623"/>
              <a:gd name="connsiteX28" fmla="*/ 128022 w 1400636"/>
              <a:gd name="connsiteY28" fmla="*/ 502564 h 504623"/>
              <a:gd name="connsiteX29" fmla="*/ 128022 w 1400636"/>
              <a:gd name="connsiteY29" fmla="*/ 446417 h 504623"/>
              <a:gd name="connsiteX30" fmla="*/ 104787 w 1400636"/>
              <a:gd name="connsiteY30" fmla="*/ 420502 h 504623"/>
              <a:gd name="connsiteX31" fmla="*/ 80119 w 1400636"/>
              <a:gd name="connsiteY31" fmla="*/ 446417 h 504623"/>
              <a:gd name="connsiteX32" fmla="*/ 80119 w 1400636"/>
              <a:gd name="connsiteY32" fmla="*/ 502564 h 504623"/>
              <a:gd name="connsiteX33" fmla="*/ 56441 w 1400636"/>
              <a:gd name="connsiteY33" fmla="*/ 502564 h 504623"/>
              <a:gd name="connsiteX34" fmla="*/ 56441 w 1400636"/>
              <a:gd name="connsiteY34" fmla="*/ 400093 h 504623"/>
              <a:gd name="connsiteX35" fmla="*/ 79097 w 1400636"/>
              <a:gd name="connsiteY35" fmla="*/ 400093 h 504623"/>
              <a:gd name="connsiteX36" fmla="*/ 79097 w 1400636"/>
              <a:gd name="connsiteY36" fmla="*/ 409718 h 504623"/>
              <a:gd name="connsiteX37" fmla="*/ 108461 w 1400636"/>
              <a:gd name="connsiteY37" fmla="*/ 398049 h 504623"/>
              <a:gd name="connsiteX38" fmla="*/ 108477 w 1400636"/>
              <a:gd name="connsiteY38" fmla="*/ 398049 h 504623"/>
              <a:gd name="connsiteX39" fmla="*/ 108469 w 1400636"/>
              <a:gd name="connsiteY39" fmla="*/ 398052 h 504623"/>
              <a:gd name="connsiteX40" fmla="*/ 205839 w 1400636"/>
              <a:gd name="connsiteY40" fmla="*/ 398018 h 504623"/>
              <a:gd name="connsiteX41" fmla="*/ 248269 w 1400636"/>
              <a:gd name="connsiteY41" fmla="*/ 431850 h 504623"/>
              <a:gd name="connsiteX42" fmla="*/ 248269 w 1400636"/>
              <a:gd name="connsiteY42" fmla="*/ 432353 h 504623"/>
              <a:gd name="connsiteX43" fmla="*/ 224424 w 1400636"/>
              <a:gd name="connsiteY43" fmla="*/ 432353 h 504623"/>
              <a:gd name="connsiteX44" fmla="*/ 224363 w 1400636"/>
              <a:gd name="connsiteY44" fmla="*/ 431926 h 504623"/>
              <a:gd name="connsiteX45" fmla="*/ 205625 w 1400636"/>
              <a:gd name="connsiteY45" fmla="*/ 417421 h 504623"/>
              <a:gd name="connsiteX46" fmla="*/ 188931 w 1400636"/>
              <a:gd name="connsiteY46" fmla="*/ 429211 h 504623"/>
              <a:gd name="connsiteX47" fmla="*/ 208156 w 1400636"/>
              <a:gd name="connsiteY47" fmla="*/ 441627 h 504623"/>
              <a:gd name="connsiteX48" fmla="*/ 217563 w 1400636"/>
              <a:gd name="connsiteY48" fmla="*/ 443275 h 504623"/>
              <a:gd name="connsiteX49" fmla="*/ 217593 w 1400636"/>
              <a:gd name="connsiteY49" fmla="*/ 443275 h 504623"/>
              <a:gd name="connsiteX50" fmla="*/ 249488 w 1400636"/>
              <a:gd name="connsiteY50" fmla="*/ 473430 h 504623"/>
              <a:gd name="connsiteX51" fmla="*/ 207683 w 1400636"/>
              <a:gd name="connsiteY51" fmla="*/ 504608 h 504623"/>
              <a:gd name="connsiteX52" fmla="*/ 163226 w 1400636"/>
              <a:gd name="connsiteY52" fmla="*/ 470182 h 504623"/>
              <a:gd name="connsiteX53" fmla="*/ 163195 w 1400636"/>
              <a:gd name="connsiteY53" fmla="*/ 469663 h 504623"/>
              <a:gd name="connsiteX54" fmla="*/ 187040 w 1400636"/>
              <a:gd name="connsiteY54" fmla="*/ 469663 h 504623"/>
              <a:gd name="connsiteX55" fmla="*/ 187101 w 1400636"/>
              <a:gd name="connsiteY55" fmla="*/ 470075 h 504623"/>
              <a:gd name="connsiteX56" fmla="*/ 207683 w 1400636"/>
              <a:gd name="connsiteY56" fmla="*/ 485206 h 504623"/>
              <a:gd name="connsiteX57" fmla="*/ 225811 w 1400636"/>
              <a:gd name="connsiteY57" fmla="*/ 473415 h 504623"/>
              <a:gd name="connsiteX58" fmla="*/ 206784 w 1400636"/>
              <a:gd name="connsiteY58" fmla="*/ 460999 h 504623"/>
              <a:gd name="connsiteX59" fmla="*/ 197377 w 1400636"/>
              <a:gd name="connsiteY59" fmla="*/ 459352 h 504623"/>
              <a:gd name="connsiteX60" fmla="*/ 165680 w 1400636"/>
              <a:gd name="connsiteY60" fmla="*/ 429196 h 504623"/>
              <a:gd name="connsiteX61" fmla="*/ 205839 w 1400636"/>
              <a:gd name="connsiteY61" fmla="*/ 398018 h 504623"/>
              <a:gd name="connsiteX62" fmla="*/ 675284 w 1400636"/>
              <a:gd name="connsiteY62" fmla="*/ 374727 h 504623"/>
              <a:gd name="connsiteX63" fmla="*/ 698946 w 1400636"/>
              <a:gd name="connsiteY63" fmla="*/ 374727 h 504623"/>
              <a:gd name="connsiteX64" fmla="*/ 698946 w 1400636"/>
              <a:gd name="connsiteY64" fmla="*/ 400093 h 504623"/>
              <a:gd name="connsiteX65" fmla="*/ 725947 w 1400636"/>
              <a:gd name="connsiteY65" fmla="*/ 400093 h 504623"/>
              <a:gd name="connsiteX66" fmla="*/ 725947 w 1400636"/>
              <a:gd name="connsiteY66" fmla="*/ 421935 h 504623"/>
              <a:gd name="connsiteX67" fmla="*/ 698946 w 1400636"/>
              <a:gd name="connsiteY67" fmla="*/ 421935 h 504623"/>
              <a:gd name="connsiteX68" fmla="*/ 698946 w 1400636"/>
              <a:gd name="connsiteY68" fmla="*/ 468717 h 504623"/>
              <a:gd name="connsiteX69" fmla="*/ 711554 w 1400636"/>
              <a:gd name="connsiteY69" fmla="*/ 480310 h 504623"/>
              <a:gd name="connsiteX70" fmla="*/ 725947 w 1400636"/>
              <a:gd name="connsiteY70" fmla="*/ 480310 h 504623"/>
              <a:gd name="connsiteX71" fmla="*/ 725947 w 1400636"/>
              <a:gd name="connsiteY71" fmla="*/ 502564 h 504623"/>
              <a:gd name="connsiteX72" fmla="*/ 709923 w 1400636"/>
              <a:gd name="connsiteY72" fmla="*/ 502564 h 504623"/>
              <a:gd name="connsiteX73" fmla="*/ 675284 w 1400636"/>
              <a:gd name="connsiteY73" fmla="*/ 470975 h 504623"/>
              <a:gd name="connsiteX74" fmla="*/ 675284 w 1400636"/>
              <a:gd name="connsiteY74" fmla="*/ 421951 h 504623"/>
              <a:gd name="connsiteX75" fmla="*/ 658513 w 1400636"/>
              <a:gd name="connsiteY75" fmla="*/ 421951 h 504623"/>
              <a:gd name="connsiteX76" fmla="*/ 658513 w 1400636"/>
              <a:gd name="connsiteY76" fmla="*/ 400108 h 504623"/>
              <a:gd name="connsiteX77" fmla="*/ 670664 w 1400636"/>
              <a:gd name="connsiteY77" fmla="*/ 400108 h 504623"/>
              <a:gd name="connsiteX78" fmla="*/ 675284 w 1400636"/>
              <a:gd name="connsiteY78" fmla="*/ 394861 h 504623"/>
              <a:gd name="connsiteX79" fmla="*/ 382832 w 1400636"/>
              <a:gd name="connsiteY79" fmla="*/ 374727 h 504623"/>
              <a:gd name="connsiteX80" fmla="*/ 406494 w 1400636"/>
              <a:gd name="connsiteY80" fmla="*/ 374727 h 504623"/>
              <a:gd name="connsiteX81" fmla="*/ 406494 w 1400636"/>
              <a:gd name="connsiteY81" fmla="*/ 400093 h 504623"/>
              <a:gd name="connsiteX82" fmla="*/ 433495 w 1400636"/>
              <a:gd name="connsiteY82" fmla="*/ 400093 h 504623"/>
              <a:gd name="connsiteX83" fmla="*/ 433495 w 1400636"/>
              <a:gd name="connsiteY83" fmla="*/ 421935 h 504623"/>
              <a:gd name="connsiteX84" fmla="*/ 406494 w 1400636"/>
              <a:gd name="connsiteY84" fmla="*/ 421935 h 504623"/>
              <a:gd name="connsiteX85" fmla="*/ 406494 w 1400636"/>
              <a:gd name="connsiteY85" fmla="*/ 468717 h 504623"/>
              <a:gd name="connsiteX86" fmla="*/ 419102 w 1400636"/>
              <a:gd name="connsiteY86" fmla="*/ 480310 h 504623"/>
              <a:gd name="connsiteX87" fmla="*/ 433495 w 1400636"/>
              <a:gd name="connsiteY87" fmla="*/ 480310 h 504623"/>
              <a:gd name="connsiteX88" fmla="*/ 433495 w 1400636"/>
              <a:gd name="connsiteY88" fmla="*/ 502564 h 504623"/>
              <a:gd name="connsiteX89" fmla="*/ 417471 w 1400636"/>
              <a:gd name="connsiteY89" fmla="*/ 502564 h 504623"/>
              <a:gd name="connsiteX90" fmla="*/ 382832 w 1400636"/>
              <a:gd name="connsiteY90" fmla="*/ 470975 h 504623"/>
              <a:gd name="connsiteX91" fmla="*/ 382832 w 1400636"/>
              <a:gd name="connsiteY91" fmla="*/ 421951 h 504623"/>
              <a:gd name="connsiteX92" fmla="*/ 366061 w 1400636"/>
              <a:gd name="connsiteY92" fmla="*/ 421951 h 504623"/>
              <a:gd name="connsiteX93" fmla="*/ 366061 w 1400636"/>
              <a:gd name="connsiteY93" fmla="*/ 400108 h 504623"/>
              <a:gd name="connsiteX94" fmla="*/ 378212 w 1400636"/>
              <a:gd name="connsiteY94" fmla="*/ 400108 h 504623"/>
              <a:gd name="connsiteX95" fmla="*/ 382832 w 1400636"/>
              <a:gd name="connsiteY95" fmla="*/ 394861 h 504623"/>
              <a:gd name="connsiteX96" fmla="*/ 269537 w 1400636"/>
              <a:gd name="connsiteY96" fmla="*/ 374727 h 504623"/>
              <a:gd name="connsiteX97" fmla="*/ 293199 w 1400636"/>
              <a:gd name="connsiteY97" fmla="*/ 374727 h 504623"/>
              <a:gd name="connsiteX98" fmla="*/ 293199 w 1400636"/>
              <a:gd name="connsiteY98" fmla="*/ 400093 h 504623"/>
              <a:gd name="connsiteX99" fmla="*/ 320200 w 1400636"/>
              <a:gd name="connsiteY99" fmla="*/ 400093 h 504623"/>
              <a:gd name="connsiteX100" fmla="*/ 320200 w 1400636"/>
              <a:gd name="connsiteY100" fmla="*/ 421935 h 504623"/>
              <a:gd name="connsiteX101" fmla="*/ 293199 w 1400636"/>
              <a:gd name="connsiteY101" fmla="*/ 421935 h 504623"/>
              <a:gd name="connsiteX102" fmla="*/ 293199 w 1400636"/>
              <a:gd name="connsiteY102" fmla="*/ 468717 h 504623"/>
              <a:gd name="connsiteX103" fmla="*/ 305808 w 1400636"/>
              <a:gd name="connsiteY103" fmla="*/ 480310 h 504623"/>
              <a:gd name="connsiteX104" fmla="*/ 320200 w 1400636"/>
              <a:gd name="connsiteY104" fmla="*/ 480310 h 504623"/>
              <a:gd name="connsiteX105" fmla="*/ 320200 w 1400636"/>
              <a:gd name="connsiteY105" fmla="*/ 502564 h 504623"/>
              <a:gd name="connsiteX106" fmla="*/ 304176 w 1400636"/>
              <a:gd name="connsiteY106" fmla="*/ 502564 h 504623"/>
              <a:gd name="connsiteX107" fmla="*/ 269537 w 1400636"/>
              <a:gd name="connsiteY107" fmla="*/ 470975 h 504623"/>
              <a:gd name="connsiteX108" fmla="*/ 269537 w 1400636"/>
              <a:gd name="connsiteY108" fmla="*/ 421951 h 504623"/>
              <a:gd name="connsiteX109" fmla="*/ 252766 w 1400636"/>
              <a:gd name="connsiteY109" fmla="*/ 421951 h 504623"/>
              <a:gd name="connsiteX110" fmla="*/ 252766 w 1400636"/>
              <a:gd name="connsiteY110" fmla="*/ 400108 h 504623"/>
              <a:gd name="connsiteX111" fmla="*/ 264918 w 1400636"/>
              <a:gd name="connsiteY111" fmla="*/ 400108 h 504623"/>
              <a:gd name="connsiteX112" fmla="*/ 269537 w 1400636"/>
              <a:gd name="connsiteY112" fmla="*/ 394861 h 504623"/>
              <a:gd name="connsiteX113" fmla="*/ 698946 w 1400636"/>
              <a:gd name="connsiteY113" fmla="*/ 374711 h 504623"/>
              <a:gd name="connsiteX114" fmla="*/ 698961 w 1400636"/>
              <a:gd name="connsiteY114" fmla="*/ 374727 h 504623"/>
              <a:gd name="connsiteX115" fmla="*/ 698946 w 1400636"/>
              <a:gd name="connsiteY115" fmla="*/ 374727 h 504623"/>
              <a:gd name="connsiteX116" fmla="*/ 406494 w 1400636"/>
              <a:gd name="connsiteY116" fmla="*/ 374711 h 504623"/>
              <a:gd name="connsiteX117" fmla="*/ 406509 w 1400636"/>
              <a:gd name="connsiteY117" fmla="*/ 374727 h 504623"/>
              <a:gd name="connsiteX118" fmla="*/ 406494 w 1400636"/>
              <a:gd name="connsiteY118" fmla="*/ 374727 h 504623"/>
              <a:gd name="connsiteX119" fmla="*/ 293199 w 1400636"/>
              <a:gd name="connsiteY119" fmla="*/ 374711 h 504623"/>
              <a:gd name="connsiteX120" fmla="*/ 293214 w 1400636"/>
              <a:gd name="connsiteY120" fmla="*/ 374727 h 504623"/>
              <a:gd name="connsiteX121" fmla="*/ 293199 w 1400636"/>
              <a:gd name="connsiteY121" fmla="*/ 374727 h 504623"/>
              <a:gd name="connsiteX122" fmla="*/ 12273 w 1400636"/>
              <a:gd name="connsiteY122" fmla="*/ 368595 h 504623"/>
              <a:gd name="connsiteX123" fmla="*/ 36759 w 1400636"/>
              <a:gd name="connsiteY123" fmla="*/ 368595 h 504623"/>
              <a:gd name="connsiteX124" fmla="*/ 36759 w 1400636"/>
              <a:gd name="connsiteY124" fmla="*/ 502564 h 504623"/>
              <a:gd name="connsiteX125" fmla="*/ 12273 w 1400636"/>
              <a:gd name="connsiteY125" fmla="*/ 502564 h 504623"/>
              <a:gd name="connsiteX126" fmla="*/ 344472 w 1400636"/>
              <a:gd name="connsiteY126" fmla="*/ 358146 h 504623"/>
              <a:gd name="connsiteX127" fmla="*/ 358041 w 1400636"/>
              <a:gd name="connsiteY127" fmla="*/ 371737 h 504623"/>
              <a:gd name="connsiteX128" fmla="*/ 344472 w 1400636"/>
              <a:gd name="connsiteY128" fmla="*/ 385114 h 504623"/>
              <a:gd name="connsiteX129" fmla="*/ 330903 w 1400636"/>
              <a:gd name="connsiteY129" fmla="*/ 371737 h 504623"/>
              <a:gd name="connsiteX130" fmla="*/ 344472 w 1400636"/>
              <a:gd name="connsiteY130" fmla="*/ 358146 h 504623"/>
              <a:gd name="connsiteX131" fmla="*/ 1240429 w 1400636"/>
              <a:gd name="connsiteY131" fmla="*/ 234381 h 504623"/>
              <a:gd name="connsiteX132" fmla="*/ 1212818 w 1400636"/>
              <a:gd name="connsiteY132" fmla="*/ 256941 h 504623"/>
              <a:gd name="connsiteX133" fmla="*/ 1267689 w 1400636"/>
              <a:gd name="connsiteY133" fmla="*/ 256941 h 504623"/>
              <a:gd name="connsiteX134" fmla="*/ 1240429 w 1400636"/>
              <a:gd name="connsiteY134" fmla="*/ 234381 h 504623"/>
              <a:gd name="connsiteX135" fmla="*/ 836116 w 1400636"/>
              <a:gd name="connsiteY135" fmla="*/ 234381 h 504623"/>
              <a:gd name="connsiteX136" fmla="*/ 808505 w 1400636"/>
              <a:gd name="connsiteY136" fmla="*/ 256941 h 504623"/>
              <a:gd name="connsiteX137" fmla="*/ 863376 w 1400636"/>
              <a:gd name="connsiteY137" fmla="*/ 256941 h 504623"/>
              <a:gd name="connsiteX138" fmla="*/ 836116 w 1400636"/>
              <a:gd name="connsiteY138" fmla="*/ 234381 h 504623"/>
              <a:gd name="connsiteX139" fmla="*/ 544685 w 1400636"/>
              <a:gd name="connsiteY139" fmla="*/ 234381 h 504623"/>
              <a:gd name="connsiteX140" fmla="*/ 517074 w 1400636"/>
              <a:gd name="connsiteY140" fmla="*/ 256941 h 504623"/>
              <a:gd name="connsiteX141" fmla="*/ 571945 w 1400636"/>
              <a:gd name="connsiteY141" fmla="*/ 256941 h 504623"/>
              <a:gd name="connsiteX142" fmla="*/ 544685 w 1400636"/>
              <a:gd name="connsiteY142" fmla="*/ 234381 h 504623"/>
              <a:gd name="connsiteX143" fmla="*/ 228525 w 1400636"/>
              <a:gd name="connsiteY143" fmla="*/ 234381 h 504623"/>
              <a:gd name="connsiteX144" fmla="*/ 200914 w 1400636"/>
              <a:gd name="connsiteY144" fmla="*/ 256941 h 504623"/>
              <a:gd name="connsiteX145" fmla="*/ 255785 w 1400636"/>
              <a:gd name="connsiteY145" fmla="*/ 256941 h 504623"/>
              <a:gd name="connsiteX146" fmla="*/ 228525 w 1400636"/>
              <a:gd name="connsiteY146" fmla="*/ 234381 h 504623"/>
              <a:gd name="connsiteX147" fmla="*/ 722532 w 1400636"/>
              <a:gd name="connsiteY147" fmla="*/ 215803 h 504623"/>
              <a:gd name="connsiteX148" fmla="*/ 745187 w 1400636"/>
              <a:gd name="connsiteY148" fmla="*/ 215803 h 504623"/>
              <a:gd name="connsiteX149" fmla="*/ 745187 w 1400636"/>
              <a:gd name="connsiteY149" fmla="*/ 228845 h 504623"/>
              <a:gd name="connsiteX150" fmla="*/ 745187 w 1400636"/>
              <a:gd name="connsiteY150" fmla="*/ 228860 h 504623"/>
              <a:gd name="connsiteX151" fmla="*/ 774353 w 1400636"/>
              <a:gd name="connsiteY151" fmla="*/ 215818 h 504623"/>
              <a:gd name="connsiteX152" fmla="*/ 781793 w 1400636"/>
              <a:gd name="connsiteY152" fmla="*/ 215818 h 504623"/>
              <a:gd name="connsiteX153" fmla="*/ 781793 w 1400636"/>
              <a:gd name="connsiteY153" fmla="*/ 239507 h 504623"/>
              <a:gd name="connsiteX154" fmla="*/ 771700 w 1400636"/>
              <a:gd name="connsiteY154" fmla="*/ 239507 h 504623"/>
              <a:gd name="connsiteX155" fmla="*/ 746209 w 1400636"/>
              <a:gd name="connsiteY155" fmla="*/ 264796 h 504623"/>
              <a:gd name="connsiteX156" fmla="*/ 746209 w 1400636"/>
              <a:gd name="connsiteY156" fmla="*/ 318274 h 504623"/>
              <a:gd name="connsiteX157" fmla="*/ 722532 w 1400636"/>
              <a:gd name="connsiteY157" fmla="*/ 318274 h 504623"/>
              <a:gd name="connsiteX158" fmla="*/ 442871 w 1400636"/>
              <a:gd name="connsiteY158" fmla="*/ 213790 h 504623"/>
              <a:gd name="connsiteX159" fmla="*/ 485301 w 1400636"/>
              <a:gd name="connsiteY159" fmla="*/ 247621 h 504623"/>
              <a:gd name="connsiteX160" fmla="*/ 485301 w 1400636"/>
              <a:gd name="connsiteY160" fmla="*/ 248125 h 504623"/>
              <a:gd name="connsiteX161" fmla="*/ 461456 w 1400636"/>
              <a:gd name="connsiteY161" fmla="*/ 248125 h 504623"/>
              <a:gd name="connsiteX162" fmla="*/ 461395 w 1400636"/>
              <a:gd name="connsiteY162" fmla="*/ 247698 h 504623"/>
              <a:gd name="connsiteX163" fmla="*/ 442658 w 1400636"/>
              <a:gd name="connsiteY163" fmla="*/ 233176 h 504623"/>
              <a:gd name="connsiteX164" fmla="*/ 425963 w 1400636"/>
              <a:gd name="connsiteY164" fmla="*/ 244967 h 504623"/>
              <a:gd name="connsiteX165" fmla="*/ 445188 w 1400636"/>
              <a:gd name="connsiteY165" fmla="*/ 257383 h 504623"/>
              <a:gd name="connsiteX166" fmla="*/ 454595 w 1400636"/>
              <a:gd name="connsiteY166" fmla="*/ 259015 h 504623"/>
              <a:gd name="connsiteX167" fmla="*/ 486490 w 1400636"/>
              <a:gd name="connsiteY167" fmla="*/ 289171 h 504623"/>
              <a:gd name="connsiteX168" fmla="*/ 444685 w 1400636"/>
              <a:gd name="connsiteY168" fmla="*/ 320349 h 504623"/>
              <a:gd name="connsiteX169" fmla="*/ 400227 w 1400636"/>
              <a:gd name="connsiteY169" fmla="*/ 285922 h 504623"/>
              <a:gd name="connsiteX170" fmla="*/ 400197 w 1400636"/>
              <a:gd name="connsiteY170" fmla="*/ 285404 h 504623"/>
              <a:gd name="connsiteX171" fmla="*/ 424042 w 1400636"/>
              <a:gd name="connsiteY171" fmla="*/ 285404 h 504623"/>
              <a:gd name="connsiteX172" fmla="*/ 424103 w 1400636"/>
              <a:gd name="connsiteY172" fmla="*/ 285815 h 504623"/>
              <a:gd name="connsiteX173" fmla="*/ 444685 w 1400636"/>
              <a:gd name="connsiteY173" fmla="*/ 300947 h 504623"/>
              <a:gd name="connsiteX174" fmla="*/ 462813 w 1400636"/>
              <a:gd name="connsiteY174" fmla="*/ 289156 h 504623"/>
              <a:gd name="connsiteX175" fmla="*/ 443786 w 1400636"/>
              <a:gd name="connsiteY175" fmla="*/ 276740 h 504623"/>
              <a:gd name="connsiteX176" fmla="*/ 434379 w 1400636"/>
              <a:gd name="connsiteY176" fmla="*/ 275092 h 504623"/>
              <a:gd name="connsiteX177" fmla="*/ 434409 w 1400636"/>
              <a:gd name="connsiteY177" fmla="*/ 275123 h 504623"/>
              <a:gd name="connsiteX178" fmla="*/ 402713 w 1400636"/>
              <a:gd name="connsiteY178" fmla="*/ 244967 h 504623"/>
              <a:gd name="connsiteX179" fmla="*/ 442871 w 1400636"/>
              <a:gd name="connsiteY179" fmla="*/ 213790 h 504623"/>
              <a:gd name="connsiteX180" fmla="*/ 1240627 w 1400636"/>
              <a:gd name="connsiteY180" fmla="*/ 213774 h 504623"/>
              <a:gd name="connsiteX181" fmla="*/ 1291839 w 1400636"/>
              <a:gd name="connsiteY181" fmla="*/ 266444 h 504623"/>
              <a:gd name="connsiteX182" fmla="*/ 1291427 w 1400636"/>
              <a:gd name="connsiteY182" fmla="*/ 274101 h 504623"/>
              <a:gd name="connsiteX183" fmla="*/ 1291366 w 1400636"/>
              <a:gd name="connsiteY183" fmla="*/ 274513 h 504623"/>
              <a:gd name="connsiteX184" fmla="*/ 1212178 w 1400636"/>
              <a:gd name="connsiteY184" fmla="*/ 274513 h 504623"/>
              <a:gd name="connsiteX185" fmla="*/ 1241664 w 1400636"/>
              <a:gd name="connsiteY185" fmla="*/ 299528 h 504623"/>
              <a:gd name="connsiteX186" fmla="*/ 1268009 w 1400636"/>
              <a:gd name="connsiteY186" fmla="*/ 283848 h 504623"/>
              <a:gd name="connsiteX187" fmla="*/ 1268146 w 1400636"/>
              <a:gd name="connsiteY187" fmla="*/ 283573 h 504623"/>
              <a:gd name="connsiteX188" fmla="*/ 1268146 w 1400636"/>
              <a:gd name="connsiteY188" fmla="*/ 283543 h 504623"/>
              <a:gd name="connsiteX189" fmla="*/ 1292464 w 1400636"/>
              <a:gd name="connsiteY189" fmla="*/ 283543 h 504623"/>
              <a:gd name="connsiteX190" fmla="*/ 1292235 w 1400636"/>
              <a:gd name="connsiteY190" fmla="*/ 284199 h 504623"/>
              <a:gd name="connsiteX191" fmla="*/ 1241664 w 1400636"/>
              <a:gd name="connsiteY191" fmla="*/ 320334 h 504623"/>
              <a:gd name="connsiteX192" fmla="*/ 1188607 w 1400636"/>
              <a:gd name="connsiteY192" fmla="*/ 267054 h 504623"/>
              <a:gd name="connsiteX193" fmla="*/ 1240627 w 1400636"/>
              <a:gd name="connsiteY193" fmla="*/ 213774 h 504623"/>
              <a:gd name="connsiteX194" fmla="*/ 949623 w 1400636"/>
              <a:gd name="connsiteY194" fmla="*/ 213774 h 504623"/>
              <a:gd name="connsiteX195" fmla="*/ 1001445 w 1400636"/>
              <a:gd name="connsiteY195" fmla="*/ 256941 h 504623"/>
              <a:gd name="connsiteX196" fmla="*/ 1001537 w 1400636"/>
              <a:gd name="connsiteY196" fmla="*/ 257505 h 504623"/>
              <a:gd name="connsiteX197" fmla="*/ 977280 w 1400636"/>
              <a:gd name="connsiteY197" fmla="*/ 257505 h 504623"/>
              <a:gd name="connsiteX198" fmla="*/ 977173 w 1400636"/>
              <a:gd name="connsiteY198" fmla="*/ 257155 h 504623"/>
              <a:gd name="connsiteX199" fmla="*/ 949623 w 1400636"/>
              <a:gd name="connsiteY199" fmla="*/ 236014 h 504623"/>
              <a:gd name="connsiteX200" fmla="*/ 949639 w 1400636"/>
              <a:gd name="connsiteY200" fmla="*/ 236029 h 504623"/>
              <a:gd name="connsiteX201" fmla="*/ 919847 w 1400636"/>
              <a:gd name="connsiteY201" fmla="*/ 267054 h 504623"/>
              <a:gd name="connsiteX202" fmla="*/ 949639 w 1400636"/>
              <a:gd name="connsiteY202" fmla="*/ 298079 h 504623"/>
              <a:gd name="connsiteX203" fmla="*/ 977188 w 1400636"/>
              <a:gd name="connsiteY203" fmla="*/ 276938 h 504623"/>
              <a:gd name="connsiteX204" fmla="*/ 977295 w 1400636"/>
              <a:gd name="connsiteY204" fmla="*/ 276603 h 504623"/>
              <a:gd name="connsiteX205" fmla="*/ 1001537 w 1400636"/>
              <a:gd name="connsiteY205" fmla="*/ 276603 h 504623"/>
              <a:gd name="connsiteX206" fmla="*/ 1001445 w 1400636"/>
              <a:gd name="connsiteY206" fmla="*/ 277167 h 504623"/>
              <a:gd name="connsiteX207" fmla="*/ 949623 w 1400636"/>
              <a:gd name="connsiteY207" fmla="*/ 320334 h 504623"/>
              <a:gd name="connsiteX208" fmla="*/ 896170 w 1400636"/>
              <a:gd name="connsiteY208" fmla="*/ 267054 h 504623"/>
              <a:gd name="connsiteX209" fmla="*/ 949623 w 1400636"/>
              <a:gd name="connsiteY209" fmla="*/ 213774 h 504623"/>
              <a:gd name="connsiteX210" fmla="*/ 836314 w 1400636"/>
              <a:gd name="connsiteY210" fmla="*/ 213774 h 504623"/>
              <a:gd name="connsiteX211" fmla="*/ 887526 w 1400636"/>
              <a:gd name="connsiteY211" fmla="*/ 266444 h 504623"/>
              <a:gd name="connsiteX212" fmla="*/ 887114 w 1400636"/>
              <a:gd name="connsiteY212" fmla="*/ 274101 h 504623"/>
              <a:gd name="connsiteX213" fmla="*/ 887053 w 1400636"/>
              <a:gd name="connsiteY213" fmla="*/ 274513 h 504623"/>
              <a:gd name="connsiteX214" fmla="*/ 807864 w 1400636"/>
              <a:gd name="connsiteY214" fmla="*/ 274513 h 504623"/>
              <a:gd name="connsiteX215" fmla="*/ 837350 w 1400636"/>
              <a:gd name="connsiteY215" fmla="*/ 299528 h 504623"/>
              <a:gd name="connsiteX216" fmla="*/ 863696 w 1400636"/>
              <a:gd name="connsiteY216" fmla="*/ 283848 h 504623"/>
              <a:gd name="connsiteX217" fmla="*/ 863833 w 1400636"/>
              <a:gd name="connsiteY217" fmla="*/ 283573 h 504623"/>
              <a:gd name="connsiteX218" fmla="*/ 863833 w 1400636"/>
              <a:gd name="connsiteY218" fmla="*/ 283543 h 504623"/>
              <a:gd name="connsiteX219" fmla="*/ 888151 w 1400636"/>
              <a:gd name="connsiteY219" fmla="*/ 283543 h 504623"/>
              <a:gd name="connsiteX220" fmla="*/ 887922 w 1400636"/>
              <a:gd name="connsiteY220" fmla="*/ 284199 h 504623"/>
              <a:gd name="connsiteX221" fmla="*/ 837350 w 1400636"/>
              <a:gd name="connsiteY221" fmla="*/ 320334 h 504623"/>
              <a:gd name="connsiteX222" fmla="*/ 784294 w 1400636"/>
              <a:gd name="connsiteY222" fmla="*/ 267054 h 504623"/>
              <a:gd name="connsiteX223" fmla="*/ 836314 w 1400636"/>
              <a:gd name="connsiteY223" fmla="*/ 213774 h 504623"/>
              <a:gd name="connsiteX224" fmla="*/ 228708 w 1400636"/>
              <a:gd name="connsiteY224" fmla="*/ 213774 h 504623"/>
              <a:gd name="connsiteX225" fmla="*/ 279920 w 1400636"/>
              <a:gd name="connsiteY225" fmla="*/ 266444 h 504623"/>
              <a:gd name="connsiteX226" fmla="*/ 279508 w 1400636"/>
              <a:gd name="connsiteY226" fmla="*/ 274101 h 504623"/>
              <a:gd name="connsiteX227" fmla="*/ 279447 w 1400636"/>
              <a:gd name="connsiteY227" fmla="*/ 274513 h 504623"/>
              <a:gd name="connsiteX228" fmla="*/ 279447 w 1400636"/>
              <a:gd name="connsiteY228" fmla="*/ 274482 h 504623"/>
              <a:gd name="connsiteX229" fmla="*/ 200259 w 1400636"/>
              <a:gd name="connsiteY229" fmla="*/ 274482 h 504623"/>
              <a:gd name="connsiteX230" fmla="*/ 229745 w 1400636"/>
              <a:gd name="connsiteY230" fmla="*/ 299498 h 504623"/>
              <a:gd name="connsiteX231" fmla="*/ 256090 w 1400636"/>
              <a:gd name="connsiteY231" fmla="*/ 283817 h 504623"/>
              <a:gd name="connsiteX232" fmla="*/ 256227 w 1400636"/>
              <a:gd name="connsiteY232" fmla="*/ 283543 h 504623"/>
              <a:gd name="connsiteX233" fmla="*/ 280545 w 1400636"/>
              <a:gd name="connsiteY233" fmla="*/ 283543 h 504623"/>
              <a:gd name="connsiteX234" fmla="*/ 280316 w 1400636"/>
              <a:gd name="connsiteY234" fmla="*/ 284199 h 504623"/>
              <a:gd name="connsiteX235" fmla="*/ 229745 w 1400636"/>
              <a:gd name="connsiteY235" fmla="*/ 320334 h 504623"/>
              <a:gd name="connsiteX236" fmla="*/ 176688 w 1400636"/>
              <a:gd name="connsiteY236" fmla="*/ 267054 h 504623"/>
              <a:gd name="connsiteX237" fmla="*/ 228708 w 1400636"/>
              <a:gd name="connsiteY237" fmla="*/ 213774 h 504623"/>
              <a:gd name="connsiteX238" fmla="*/ 1357405 w 1400636"/>
              <a:gd name="connsiteY238" fmla="*/ 213762 h 504623"/>
              <a:gd name="connsiteX239" fmla="*/ 1388713 w 1400636"/>
              <a:gd name="connsiteY239" fmla="*/ 226534 h 504623"/>
              <a:gd name="connsiteX240" fmla="*/ 1400636 w 1400636"/>
              <a:gd name="connsiteY240" fmla="*/ 260083 h 504623"/>
              <a:gd name="connsiteX241" fmla="*/ 1400636 w 1400636"/>
              <a:gd name="connsiteY241" fmla="*/ 318274 h 504623"/>
              <a:gd name="connsiteX242" fmla="*/ 1376958 w 1400636"/>
              <a:gd name="connsiteY242" fmla="*/ 318274 h 504623"/>
              <a:gd name="connsiteX243" fmla="*/ 1376958 w 1400636"/>
              <a:gd name="connsiteY243" fmla="*/ 262127 h 504623"/>
              <a:gd name="connsiteX244" fmla="*/ 1353723 w 1400636"/>
              <a:gd name="connsiteY244" fmla="*/ 236227 h 504623"/>
              <a:gd name="connsiteX245" fmla="*/ 1329055 w 1400636"/>
              <a:gd name="connsiteY245" fmla="*/ 262127 h 504623"/>
              <a:gd name="connsiteX246" fmla="*/ 1329055 w 1400636"/>
              <a:gd name="connsiteY246" fmla="*/ 318274 h 504623"/>
              <a:gd name="connsiteX247" fmla="*/ 1305378 w 1400636"/>
              <a:gd name="connsiteY247" fmla="*/ 318274 h 504623"/>
              <a:gd name="connsiteX248" fmla="*/ 1305378 w 1400636"/>
              <a:gd name="connsiteY248" fmla="*/ 215803 h 504623"/>
              <a:gd name="connsiteX249" fmla="*/ 1328033 w 1400636"/>
              <a:gd name="connsiteY249" fmla="*/ 215803 h 504623"/>
              <a:gd name="connsiteX250" fmla="*/ 1328033 w 1400636"/>
              <a:gd name="connsiteY250" fmla="*/ 225428 h 504623"/>
              <a:gd name="connsiteX251" fmla="*/ 1357398 w 1400636"/>
              <a:gd name="connsiteY251" fmla="*/ 213759 h 504623"/>
              <a:gd name="connsiteX252" fmla="*/ 1357413 w 1400636"/>
              <a:gd name="connsiteY252" fmla="*/ 213759 h 504623"/>
              <a:gd name="connsiteX253" fmla="*/ 1357405 w 1400636"/>
              <a:gd name="connsiteY253" fmla="*/ 213762 h 504623"/>
              <a:gd name="connsiteX254" fmla="*/ 661669 w 1400636"/>
              <a:gd name="connsiteY254" fmla="*/ 213759 h 504623"/>
              <a:gd name="connsiteX255" fmla="*/ 704907 w 1400636"/>
              <a:gd name="connsiteY255" fmla="*/ 260083 h 504623"/>
              <a:gd name="connsiteX256" fmla="*/ 704907 w 1400636"/>
              <a:gd name="connsiteY256" fmla="*/ 318274 h 504623"/>
              <a:gd name="connsiteX257" fmla="*/ 681230 w 1400636"/>
              <a:gd name="connsiteY257" fmla="*/ 318274 h 504623"/>
              <a:gd name="connsiteX258" fmla="*/ 681230 w 1400636"/>
              <a:gd name="connsiteY258" fmla="*/ 262127 h 504623"/>
              <a:gd name="connsiteX259" fmla="*/ 681214 w 1400636"/>
              <a:gd name="connsiteY259" fmla="*/ 262127 h 504623"/>
              <a:gd name="connsiteX260" fmla="*/ 657979 w 1400636"/>
              <a:gd name="connsiteY260" fmla="*/ 236227 h 504623"/>
              <a:gd name="connsiteX261" fmla="*/ 633311 w 1400636"/>
              <a:gd name="connsiteY261" fmla="*/ 262127 h 504623"/>
              <a:gd name="connsiteX262" fmla="*/ 633311 w 1400636"/>
              <a:gd name="connsiteY262" fmla="*/ 318274 h 504623"/>
              <a:gd name="connsiteX263" fmla="*/ 609634 w 1400636"/>
              <a:gd name="connsiteY263" fmla="*/ 318274 h 504623"/>
              <a:gd name="connsiteX264" fmla="*/ 609634 w 1400636"/>
              <a:gd name="connsiteY264" fmla="*/ 215803 h 504623"/>
              <a:gd name="connsiteX265" fmla="*/ 632289 w 1400636"/>
              <a:gd name="connsiteY265" fmla="*/ 215803 h 504623"/>
              <a:gd name="connsiteX266" fmla="*/ 632289 w 1400636"/>
              <a:gd name="connsiteY266" fmla="*/ 225428 h 504623"/>
              <a:gd name="connsiteX267" fmla="*/ 661669 w 1400636"/>
              <a:gd name="connsiteY267" fmla="*/ 213759 h 504623"/>
              <a:gd name="connsiteX268" fmla="*/ 544883 w 1400636"/>
              <a:gd name="connsiteY268" fmla="*/ 213759 h 504623"/>
              <a:gd name="connsiteX269" fmla="*/ 596095 w 1400636"/>
              <a:gd name="connsiteY269" fmla="*/ 266429 h 504623"/>
              <a:gd name="connsiteX270" fmla="*/ 595683 w 1400636"/>
              <a:gd name="connsiteY270" fmla="*/ 274086 h 504623"/>
              <a:gd name="connsiteX271" fmla="*/ 595622 w 1400636"/>
              <a:gd name="connsiteY271" fmla="*/ 274498 h 504623"/>
              <a:gd name="connsiteX272" fmla="*/ 516434 w 1400636"/>
              <a:gd name="connsiteY272" fmla="*/ 274498 h 504623"/>
              <a:gd name="connsiteX273" fmla="*/ 545920 w 1400636"/>
              <a:gd name="connsiteY273" fmla="*/ 299513 h 504623"/>
              <a:gd name="connsiteX274" fmla="*/ 572265 w 1400636"/>
              <a:gd name="connsiteY274" fmla="*/ 283833 h 504623"/>
              <a:gd name="connsiteX275" fmla="*/ 572402 w 1400636"/>
              <a:gd name="connsiteY275" fmla="*/ 283558 h 504623"/>
              <a:gd name="connsiteX276" fmla="*/ 596720 w 1400636"/>
              <a:gd name="connsiteY276" fmla="*/ 283558 h 504623"/>
              <a:gd name="connsiteX277" fmla="*/ 596491 w 1400636"/>
              <a:gd name="connsiteY277" fmla="*/ 284214 h 504623"/>
              <a:gd name="connsiteX278" fmla="*/ 545920 w 1400636"/>
              <a:gd name="connsiteY278" fmla="*/ 320349 h 504623"/>
              <a:gd name="connsiteX279" fmla="*/ 545920 w 1400636"/>
              <a:gd name="connsiteY279" fmla="*/ 320318 h 504623"/>
              <a:gd name="connsiteX280" fmla="*/ 492863 w 1400636"/>
              <a:gd name="connsiteY280" fmla="*/ 267039 h 504623"/>
              <a:gd name="connsiteX281" fmla="*/ 544883 w 1400636"/>
              <a:gd name="connsiteY281" fmla="*/ 213759 h 504623"/>
              <a:gd name="connsiteX282" fmla="*/ 345494 w 1400636"/>
              <a:gd name="connsiteY282" fmla="*/ 213759 h 504623"/>
              <a:gd name="connsiteX283" fmla="*/ 388732 w 1400636"/>
              <a:gd name="connsiteY283" fmla="*/ 260083 h 504623"/>
              <a:gd name="connsiteX284" fmla="*/ 388732 w 1400636"/>
              <a:gd name="connsiteY284" fmla="*/ 318274 h 504623"/>
              <a:gd name="connsiteX285" fmla="*/ 388717 w 1400636"/>
              <a:gd name="connsiteY285" fmla="*/ 318274 h 504623"/>
              <a:gd name="connsiteX286" fmla="*/ 365039 w 1400636"/>
              <a:gd name="connsiteY286" fmla="*/ 318274 h 504623"/>
              <a:gd name="connsiteX287" fmla="*/ 365039 w 1400636"/>
              <a:gd name="connsiteY287" fmla="*/ 262127 h 504623"/>
              <a:gd name="connsiteX288" fmla="*/ 341804 w 1400636"/>
              <a:gd name="connsiteY288" fmla="*/ 236227 h 504623"/>
              <a:gd name="connsiteX289" fmla="*/ 317136 w 1400636"/>
              <a:gd name="connsiteY289" fmla="*/ 262127 h 504623"/>
              <a:gd name="connsiteX290" fmla="*/ 317136 w 1400636"/>
              <a:gd name="connsiteY290" fmla="*/ 318274 h 504623"/>
              <a:gd name="connsiteX291" fmla="*/ 293458 w 1400636"/>
              <a:gd name="connsiteY291" fmla="*/ 318274 h 504623"/>
              <a:gd name="connsiteX292" fmla="*/ 293458 w 1400636"/>
              <a:gd name="connsiteY292" fmla="*/ 215803 h 504623"/>
              <a:gd name="connsiteX293" fmla="*/ 316114 w 1400636"/>
              <a:gd name="connsiteY293" fmla="*/ 215803 h 504623"/>
              <a:gd name="connsiteX294" fmla="*/ 316114 w 1400636"/>
              <a:gd name="connsiteY294" fmla="*/ 225428 h 504623"/>
              <a:gd name="connsiteX295" fmla="*/ 345494 w 1400636"/>
              <a:gd name="connsiteY295" fmla="*/ 213759 h 504623"/>
              <a:gd name="connsiteX296" fmla="*/ 1134011 w 1400636"/>
              <a:gd name="connsiteY296" fmla="*/ 190437 h 504623"/>
              <a:gd name="connsiteX297" fmla="*/ 1157673 w 1400636"/>
              <a:gd name="connsiteY297" fmla="*/ 190437 h 504623"/>
              <a:gd name="connsiteX298" fmla="*/ 1157673 w 1400636"/>
              <a:gd name="connsiteY298" fmla="*/ 215803 h 504623"/>
              <a:gd name="connsiteX299" fmla="*/ 1184674 w 1400636"/>
              <a:gd name="connsiteY299" fmla="*/ 215803 h 504623"/>
              <a:gd name="connsiteX300" fmla="*/ 1184674 w 1400636"/>
              <a:gd name="connsiteY300" fmla="*/ 237646 h 504623"/>
              <a:gd name="connsiteX301" fmla="*/ 1157673 w 1400636"/>
              <a:gd name="connsiteY301" fmla="*/ 237646 h 504623"/>
              <a:gd name="connsiteX302" fmla="*/ 1157673 w 1400636"/>
              <a:gd name="connsiteY302" fmla="*/ 284427 h 504623"/>
              <a:gd name="connsiteX303" fmla="*/ 1170281 w 1400636"/>
              <a:gd name="connsiteY303" fmla="*/ 296020 h 504623"/>
              <a:gd name="connsiteX304" fmla="*/ 1184674 w 1400636"/>
              <a:gd name="connsiteY304" fmla="*/ 296020 h 504623"/>
              <a:gd name="connsiteX305" fmla="*/ 1184674 w 1400636"/>
              <a:gd name="connsiteY305" fmla="*/ 318274 h 504623"/>
              <a:gd name="connsiteX306" fmla="*/ 1168650 w 1400636"/>
              <a:gd name="connsiteY306" fmla="*/ 318274 h 504623"/>
              <a:gd name="connsiteX307" fmla="*/ 1134011 w 1400636"/>
              <a:gd name="connsiteY307" fmla="*/ 286685 h 504623"/>
              <a:gd name="connsiteX308" fmla="*/ 1134011 w 1400636"/>
              <a:gd name="connsiteY308" fmla="*/ 237661 h 504623"/>
              <a:gd name="connsiteX309" fmla="*/ 1117240 w 1400636"/>
              <a:gd name="connsiteY309" fmla="*/ 237661 h 504623"/>
              <a:gd name="connsiteX310" fmla="*/ 1117240 w 1400636"/>
              <a:gd name="connsiteY310" fmla="*/ 215818 h 504623"/>
              <a:gd name="connsiteX311" fmla="*/ 1129391 w 1400636"/>
              <a:gd name="connsiteY311" fmla="*/ 215818 h 504623"/>
              <a:gd name="connsiteX312" fmla="*/ 1134011 w 1400636"/>
              <a:gd name="connsiteY312" fmla="*/ 210571 h 504623"/>
              <a:gd name="connsiteX313" fmla="*/ 1157673 w 1400636"/>
              <a:gd name="connsiteY313" fmla="*/ 190422 h 504623"/>
              <a:gd name="connsiteX314" fmla="*/ 1157688 w 1400636"/>
              <a:gd name="connsiteY314" fmla="*/ 190437 h 504623"/>
              <a:gd name="connsiteX315" fmla="*/ 1157673 w 1400636"/>
              <a:gd name="connsiteY315" fmla="*/ 190437 h 504623"/>
              <a:gd name="connsiteX316" fmla="*/ 12258 w 1400636"/>
              <a:gd name="connsiteY316" fmla="*/ 184305 h 504623"/>
              <a:gd name="connsiteX317" fmla="*/ 40646 w 1400636"/>
              <a:gd name="connsiteY317" fmla="*/ 184305 h 504623"/>
              <a:gd name="connsiteX318" fmla="*/ 40784 w 1400636"/>
              <a:gd name="connsiteY318" fmla="*/ 184564 h 504623"/>
              <a:gd name="connsiteX319" fmla="*/ 88626 w 1400636"/>
              <a:gd name="connsiteY319" fmla="*/ 276831 h 504623"/>
              <a:gd name="connsiteX320" fmla="*/ 88641 w 1400636"/>
              <a:gd name="connsiteY320" fmla="*/ 276831 h 504623"/>
              <a:gd name="connsiteX321" fmla="*/ 136408 w 1400636"/>
              <a:gd name="connsiteY321" fmla="*/ 184305 h 504623"/>
              <a:gd name="connsiteX322" fmla="*/ 164186 w 1400636"/>
              <a:gd name="connsiteY322" fmla="*/ 184305 h 504623"/>
              <a:gd name="connsiteX323" fmla="*/ 164186 w 1400636"/>
              <a:gd name="connsiteY323" fmla="*/ 318290 h 504623"/>
              <a:gd name="connsiteX324" fmla="*/ 140509 w 1400636"/>
              <a:gd name="connsiteY324" fmla="*/ 318290 h 504623"/>
              <a:gd name="connsiteX325" fmla="*/ 140509 w 1400636"/>
              <a:gd name="connsiteY325" fmla="*/ 226694 h 504623"/>
              <a:gd name="connsiteX326" fmla="*/ 97316 w 1400636"/>
              <a:gd name="connsiteY326" fmla="*/ 310099 h 504623"/>
              <a:gd name="connsiteX327" fmla="*/ 79128 w 1400636"/>
              <a:gd name="connsiteY327" fmla="*/ 310099 h 504623"/>
              <a:gd name="connsiteX328" fmla="*/ 78990 w 1400636"/>
              <a:gd name="connsiteY328" fmla="*/ 309839 h 504623"/>
              <a:gd name="connsiteX329" fmla="*/ 35935 w 1400636"/>
              <a:gd name="connsiteY329" fmla="*/ 226694 h 504623"/>
              <a:gd name="connsiteX330" fmla="*/ 35935 w 1400636"/>
              <a:gd name="connsiteY330" fmla="*/ 318290 h 504623"/>
              <a:gd name="connsiteX331" fmla="*/ 12258 w 1400636"/>
              <a:gd name="connsiteY331" fmla="*/ 318290 h 504623"/>
              <a:gd name="connsiteX332" fmla="*/ 1013962 w 1400636"/>
              <a:gd name="connsiteY332" fmla="*/ 184290 h 504623"/>
              <a:gd name="connsiteX333" fmla="*/ 1037639 w 1400636"/>
              <a:gd name="connsiteY333" fmla="*/ 184290 h 504623"/>
              <a:gd name="connsiteX334" fmla="*/ 1037639 w 1400636"/>
              <a:gd name="connsiteY334" fmla="*/ 225199 h 504623"/>
              <a:gd name="connsiteX335" fmla="*/ 1065784 w 1400636"/>
              <a:gd name="connsiteY335" fmla="*/ 213759 h 504623"/>
              <a:gd name="connsiteX336" fmla="*/ 1109220 w 1400636"/>
              <a:gd name="connsiteY336" fmla="*/ 260083 h 504623"/>
              <a:gd name="connsiteX337" fmla="*/ 1109220 w 1400636"/>
              <a:gd name="connsiteY337" fmla="*/ 318274 h 504623"/>
              <a:gd name="connsiteX338" fmla="*/ 1085543 w 1400636"/>
              <a:gd name="connsiteY338" fmla="*/ 318274 h 504623"/>
              <a:gd name="connsiteX339" fmla="*/ 1085543 w 1400636"/>
              <a:gd name="connsiteY339" fmla="*/ 262127 h 504623"/>
              <a:gd name="connsiteX340" fmla="*/ 1062308 w 1400636"/>
              <a:gd name="connsiteY340" fmla="*/ 236227 h 504623"/>
              <a:gd name="connsiteX341" fmla="*/ 1037639 w 1400636"/>
              <a:gd name="connsiteY341" fmla="*/ 262127 h 504623"/>
              <a:gd name="connsiteX342" fmla="*/ 1037639 w 1400636"/>
              <a:gd name="connsiteY342" fmla="*/ 318274 h 504623"/>
              <a:gd name="connsiteX343" fmla="*/ 1013962 w 1400636"/>
              <a:gd name="connsiteY343" fmla="*/ 318274 h 504623"/>
              <a:gd name="connsiteX344" fmla="*/ 289708 w 1400636"/>
              <a:gd name="connsiteY344" fmla="*/ 82734 h 504623"/>
              <a:gd name="connsiteX345" fmla="*/ 289711 w 1400636"/>
              <a:gd name="connsiteY345" fmla="*/ 82742 h 504623"/>
              <a:gd name="connsiteX346" fmla="*/ 289708 w 1400636"/>
              <a:gd name="connsiteY346" fmla="*/ 82749 h 504623"/>
              <a:gd name="connsiteX347" fmla="*/ 170071 w 1400636"/>
              <a:gd name="connsiteY347" fmla="*/ 82734 h 504623"/>
              <a:gd name="connsiteX348" fmla="*/ 170074 w 1400636"/>
              <a:gd name="connsiteY348" fmla="*/ 82742 h 504623"/>
              <a:gd name="connsiteX349" fmla="*/ 170071 w 1400636"/>
              <a:gd name="connsiteY349" fmla="*/ 82749 h 504623"/>
              <a:gd name="connsiteX350" fmla="*/ 343786 w 1400636"/>
              <a:gd name="connsiteY350" fmla="*/ 51739 h 504623"/>
              <a:gd name="connsiteX351" fmla="*/ 313385 w 1400636"/>
              <a:gd name="connsiteY351" fmla="*/ 82764 h 504623"/>
              <a:gd name="connsiteX352" fmla="*/ 343786 w 1400636"/>
              <a:gd name="connsiteY352" fmla="*/ 113576 h 504623"/>
              <a:gd name="connsiteX353" fmla="*/ 373974 w 1400636"/>
              <a:gd name="connsiteY353" fmla="*/ 82764 h 504623"/>
              <a:gd name="connsiteX354" fmla="*/ 343786 w 1400636"/>
              <a:gd name="connsiteY354" fmla="*/ 51739 h 504623"/>
              <a:gd name="connsiteX355" fmla="*/ 224149 w 1400636"/>
              <a:gd name="connsiteY355" fmla="*/ 51739 h 504623"/>
              <a:gd name="connsiteX356" fmla="*/ 193748 w 1400636"/>
              <a:gd name="connsiteY356" fmla="*/ 82764 h 504623"/>
              <a:gd name="connsiteX357" fmla="*/ 224149 w 1400636"/>
              <a:gd name="connsiteY357" fmla="*/ 113576 h 504623"/>
              <a:gd name="connsiteX358" fmla="*/ 254337 w 1400636"/>
              <a:gd name="connsiteY358" fmla="*/ 82764 h 504623"/>
              <a:gd name="connsiteX359" fmla="*/ 224149 w 1400636"/>
              <a:gd name="connsiteY359" fmla="*/ 51739 h 504623"/>
              <a:gd name="connsiteX360" fmla="*/ 633402 w 1400636"/>
              <a:gd name="connsiteY360" fmla="*/ 29485 h 504623"/>
              <a:gd name="connsiteX361" fmla="*/ 675833 w 1400636"/>
              <a:gd name="connsiteY361" fmla="*/ 63316 h 504623"/>
              <a:gd name="connsiteX362" fmla="*/ 675833 w 1400636"/>
              <a:gd name="connsiteY362" fmla="*/ 63820 h 504623"/>
              <a:gd name="connsiteX363" fmla="*/ 651987 w 1400636"/>
              <a:gd name="connsiteY363" fmla="*/ 63820 h 504623"/>
              <a:gd name="connsiteX364" fmla="*/ 651927 w 1400636"/>
              <a:gd name="connsiteY364" fmla="*/ 63393 h 504623"/>
              <a:gd name="connsiteX365" fmla="*/ 633189 w 1400636"/>
              <a:gd name="connsiteY365" fmla="*/ 48871 h 504623"/>
              <a:gd name="connsiteX366" fmla="*/ 616494 w 1400636"/>
              <a:gd name="connsiteY366" fmla="*/ 60662 h 504623"/>
              <a:gd name="connsiteX367" fmla="*/ 635720 w 1400636"/>
              <a:gd name="connsiteY367" fmla="*/ 73078 h 504623"/>
              <a:gd name="connsiteX368" fmla="*/ 645127 w 1400636"/>
              <a:gd name="connsiteY368" fmla="*/ 74710 h 504623"/>
              <a:gd name="connsiteX369" fmla="*/ 677022 w 1400636"/>
              <a:gd name="connsiteY369" fmla="*/ 104866 h 504623"/>
              <a:gd name="connsiteX370" fmla="*/ 635217 w 1400636"/>
              <a:gd name="connsiteY370" fmla="*/ 136044 h 504623"/>
              <a:gd name="connsiteX371" fmla="*/ 590759 w 1400636"/>
              <a:gd name="connsiteY371" fmla="*/ 101617 h 504623"/>
              <a:gd name="connsiteX372" fmla="*/ 590728 w 1400636"/>
              <a:gd name="connsiteY372" fmla="*/ 101099 h 504623"/>
              <a:gd name="connsiteX373" fmla="*/ 614573 w 1400636"/>
              <a:gd name="connsiteY373" fmla="*/ 101099 h 504623"/>
              <a:gd name="connsiteX374" fmla="*/ 614634 w 1400636"/>
              <a:gd name="connsiteY374" fmla="*/ 101510 h 504623"/>
              <a:gd name="connsiteX375" fmla="*/ 635217 w 1400636"/>
              <a:gd name="connsiteY375" fmla="*/ 116642 h 504623"/>
              <a:gd name="connsiteX376" fmla="*/ 635247 w 1400636"/>
              <a:gd name="connsiteY376" fmla="*/ 116672 h 504623"/>
              <a:gd name="connsiteX377" fmla="*/ 653375 w 1400636"/>
              <a:gd name="connsiteY377" fmla="*/ 104881 h 504623"/>
              <a:gd name="connsiteX378" fmla="*/ 634348 w 1400636"/>
              <a:gd name="connsiteY378" fmla="*/ 92465 h 504623"/>
              <a:gd name="connsiteX379" fmla="*/ 624941 w 1400636"/>
              <a:gd name="connsiteY379" fmla="*/ 90818 h 504623"/>
              <a:gd name="connsiteX380" fmla="*/ 593244 w 1400636"/>
              <a:gd name="connsiteY380" fmla="*/ 60662 h 504623"/>
              <a:gd name="connsiteX381" fmla="*/ 633402 w 1400636"/>
              <a:gd name="connsiteY381" fmla="*/ 29485 h 504623"/>
              <a:gd name="connsiteX382" fmla="*/ 467524 w 1400636"/>
              <a:gd name="connsiteY382" fmla="*/ 29469 h 504623"/>
              <a:gd name="connsiteX383" fmla="*/ 500486 w 1400636"/>
              <a:gd name="connsiteY383" fmla="*/ 46477 h 504623"/>
              <a:gd name="connsiteX384" fmla="*/ 536437 w 1400636"/>
              <a:gd name="connsiteY384" fmla="*/ 29469 h 504623"/>
              <a:gd name="connsiteX385" fmla="*/ 579263 w 1400636"/>
              <a:gd name="connsiteY385" fmla="*/ 75183 h 504623"/>
              <a:gd name="connsiteX386" fmla="*/ 579263 w 1400636"/>
              <a:gd name="connsiteY386" fmla="*/ 133985 h 504623"/>
              <a:gd name="connsiteX387" fmla="*/ 555586 w 1400636"/>
              <a:gd name="connsiteY387" fmla="*/ 133985 h 504623"/>
              <a:gd name="connsiteX388" fmla="*/ 555586 w 1400636"/>
              <a:gd name="connsiteY388" fmla="*/ 77227 h 504623"/>
              <a:gd name="connsiteX389" fmla="*/ 532762 w 1400636"/>
              <a:gd name="connsiteY389" fmla="*/ 51937 h 504623"/>
              <a:gd name="connsiteX390" fmla="*/ 509725 w 1400636"/>
              <a:gd name="connsiteY390" fmla="*/ 77227 h 504623"/>
              <a:gd name="connsiteX391" fmla="*/ 509725 w 1400636"/>
              <a:gd name="connsiteY391" fmla="*/ 133985 h 504623"/>
              <a:gd name="connsiteX392" fmla="*/ 486048 w 1400636"/>
              <a:gd name="connsiteY392" fmla="*/ 133985 h 504623"/>
              <a:gd name="connsiteX393" fmla="*/ 486048 w 1400636"/>
              <a:gd name="connsiteY393" fmla="*/ 77227 h 504623"/>
              <a:gd name="connsiteX394" fmla="*/ 463423 w 1400636"/>
              <a:gd name="connsiteY394" fmla="*/ 51937 h 504623"/>
              <a:gd name="connsiteX395" fmla="*/ 440188 w 1400636"/>
              <a:gd name="connsiteY395" fmla="*/ 77227 h 504623"/>
              <a:gd name="connsiteX396" fmla="*/ 440203 w 1400636"/>
              <a:gd name="connsiteY396" fmla="*/ 77227 h 504623"/>
              <a:gd name="connsiteX397" fmla="*/ 440203 w 1400636"/>
              <a:gd name="connsiteY397" fmla="*/ 133985 h 504623"/>
              <a:gd name="connsiteX398" fmla="*/ 416526 w 1400636"/>
              <a:gd name="connsiteY398" fmla="*/ 133985 h 504623"/>
              <a:gd name="connsiteX399" fmla="*/ 416526 w 1400636"/>
              <a:gd name="connsiteY399" fmla="*/ 31528 h 504623"/>
              <a:gd name="connsiteX400" fmla="*/ 439181 w 1400636"/>
              <a:gd name="connsiteY400" fmla="*/ 31528 h 504623"/>
              <a:gd name="connsiteX401" fmla="*/ 439181 w 1400636"/>
              <a:gd name="connsiteY401" fmla="*/ 40741 h 504623"/>
              <a:gd name="connsiteX402" fmla="*/ 467524 w 1400636"/>
              <a:gd name="connsiteY402" fmla="*/ 29469 h 504623"/>
              <a:gd name="connsiteX403" fmla="*/ 341331 w 1400636"/>
              <a:gd name="connsiteY403" fmla="*/ 29469 h 504623"/>
              <a:gd name="connsiteX404" fmla="*/ 374797 w 1400636"/>
              <a:gd name="connsiteY404" fmla="*/ 44112 h 504623"/>
              <a:gd name="connsiteX405" fmla="*/ 374797 w 1400636"/>
              <a:gd name="connsiteY405" fmla="*/ 31513 h 504623"/>
              <a:gd name="connsiteX406" fmla="*/ 397453 w 1400636"/>
              <a:gd name="connsiteY406" fmla="*/ 31513 h 504623"/>
              <a:gd name="connsiteX407" fmla="*/ 397453 w 1400636"/>
              <a:gd name="connsiteY407" fmla="*/ 133969 h 504623"/>
              <a:gd name="connsiteX408" fmla="*/ 374797 w 1400636"/>
              <a:gd name="connsiteY408" fmla="*/ 133969 h 504623"/>
              <a:gd name="connsiteX409" fmla="*/ 374797 w 1400636"/>
              <a:gd name="connsiteY409" fmla="*/ 121385 h 504623"/>
              <a:gd name="connsiteX410" fmla="*/ 341331 w 1400636"/>
              <a:gd name="connsiteY410" fmla="*/ 136013 h 504623"/>
              <a:gd name="connsiteX411" fmla="*/ 304663 w 1400636"/>
              <a:gd name="connsiteY411" fmla="*/ 120579 h 504623"/>
              <a:gd name="connsiteX412" fmla="*/ 289711 w 1400636"/>
              <a:gd name="connsiteY412" fmla="*/ 82742 h 504623"/>
              <a:gd name="connsiteX413" fmla="*/ 304663 w 1400636"/>
              <a:gd name="connsiteY413" fmla="*/ 44904 h 504623"/>
              <a:gd name="connsiteX414" fmla="*/ 341331 w 1400636"/>
              <a:gd name="connsiteY414" fmla="*/ 29469 h 504623"/>
              <a:gd name="connsiteX415" fmla="*/ 221695 w 1400636"/>
              <a:gd name="connsiteY415" fmla="*/ 29469 h 504623"/>
              <a:gd name="connsiteX416" fmla="*/ 255160 w 1400636"/>
              <a:gd name="connsiteY416" fmla="*/ 44112 h 504623"/>
              <a:gd name="connsiteX417" fmla="*/ 255160 w 1400636"/>
              <a:gd name="connsiteY417" fmla="*/ 31513 h 504623"/>
              <a:gd name="connsiteX418" fmla="*/ 277816 w 1400636"/>
              <a:gd name="connsiteY418" fmla="*/ 31513 h 504623"/>
              <a:gd name="connsiteX419" fmla="*/ 277816 w 1400636"/>
              <a:gd name="connsiteY419" fmla="*/ 133969 h 504623"/>
              <a:gd name="connsiteX420" fmla="*/ 255160 w 1400636"/>
              <a:gd name="connsiteY420" fmla="*/ 133969 h 504623"/>
              <a:gd name="connsiteX421" fmla="*/ 255160 w 1400636"/>
              <a:gd name="connsiteY421" fmla="*/ 121385 h 504623"/>
              <a:gd name="connsiteX422" fmla="*/ 221695 w 1400636"/>
              <a:gd name="connsiteY422" fmla="*/ 136013 h 504623"/>
              <a:gd name="connsiteX423" fmla="*/ 185026 w 1400636"/>
              <a:gd name="connsiteY423" fmla="*/ 120579 h 504623"/>
              <a:gd name="connsiteX424" fmla="*/ 170074 w 1400636"/>
              <a:gd name="connsiteY424" fmla="*/ 82742 h 504623"/>
              <a:gd name="connsiteX425" fmla="*/ 185026 w 1400636"/>
              <a:gd name="connsiteY425" fmla="*/ 44904 h 504623"/>
              <a:gd name="connsiteX426" fmla="*/ 221695 w 1400636"/>
              <a:gd name="connsiteY426" fmla="*/ 29469 h 504623"/>
              <a:gd name="connsiteX427" fmla="*/ 134700 w 1400636"/>
              <a:gd name="connsiteY427" fmla="*/ 0 h 504623"/>
              <a:gd name="connsiteX428" fmla="*/ 158377 w 1400636"/>
              <a:gd name="connsiteY428" fmla="*/ 0 h 504623"/>
              <a:gd name="connsiteX429" fmla="*/ 158377 w 1400636"/>
              <a:gd name="connsiteY429" fmla="*/ 133969 h 504623"/>
              <a:gd name="connsiteX430" fmla="*/ 134700 w 1400636"/>
              <a:gd name="connsiteY430" fmla="*/ 133969 h 504623"/>
              <a:gd name="connsiteX431" fmla="*/ 0 w 1400636"/>
              <a:gd name="connsiteY431" fmla="*/ 0 h 504623"/>
              <a:gd name="connsiteX432" fmla="*/ 26361 w 1400636"/>
              <a:gd name="connsiteY432" fmla="*/ 0 h 504623"/>
              <a:gd name="connsiteX433" fmla="*/ 26467 w 1400636"/>
              <a:gd name="connsiteY433" fmla="*/ 320 h 504623"/>
              <a:gd name="connsiteX434" fmla="*/ 62586 w 1400636"/>
              <a:gd name="connsiteY434" fmla="*/ 102563 h 504623"/>
              <a:gd name="connsiteX435" fmla="*/ 98826 w 1400636"/>
              <a:gd name="connsiteY435" fmla="*/ 0 h 504623"/>
              <a:gd name="connsiteX436" fmla="*/ 124577 w 1400636"/>
              <a:gd name="connsiteY436" fmla="*/ 0 h 504623"/>
              <a:gd name="connsiteX437" fmla="*/ 124348 w 1400636"/>
              <a:gd name="connsiteY437" fmla="*/ 656 h 504623"/>
              <a:gd name="connsiteX438" fmla="*/ 76643 w 1400636"/>
              <a:gd name="connsiteY438" fmla="*/ 133985 h 504623"/>
              <a:gd name="connsiteX439" fmla="*/ 47934 w 1400636"/>
              <a:gd name="connsiteY439" fmla="*/ 133985 h 504623"/>
              <a:gd name="connsiteX440" fmla="*/ 47949 w 1400636"/>
              <a:gd name="connsiteY440" fmla="*/ 133969 h 504623"/>
              <a:gd name="connsiteX441" fmla="*/ 47827 w 1400636"/>
              <a:gd name="connsiteY441" fmla="*/ 133649 h 50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Lst>
            <a:rect l="l" t="t" r="r" b="b"/>
            <a:pathLst>
              <a:path w="1400636" h="504623">
                <a:moveTo>
                  <a:pt x="555235" y="400108"/>
                </a:moveTo>
                <a:lnTo>
                  <a:pt x="578913" y="400108"/>
                </a:lnTo>
                <a:lnTo>
                  <a:pt x="578913" y="456042"/>
                </a:lnTo>
                <a:cubicBezTo>
                  <a:pt x="578913" y="472393"/>
                  <a:pt x="587755" y="482155"/>
                  <a:pt x="602559" y="482155"/>
                </a:cubicBezTo>
                <a:cubicBezTo>
                  <a:pt x="617363" y="482155"/>
                  <a:pt x="626206" y="472393"/>
                  <a:pt x="626206" y="456042"/>
                </a:cubicBezTo>
                <a:lnTo>
                  <a:pt x="626206" y="400108"/>
                </a:lnTo>
                <a:lnTo>
                  <a:pt x="649884" y="400108"/>
                </a:lnTo>
                <a:lnTo>
                  <a:pt x="649884" y="456865"/>
                </a:lnTo>
                <a:cubicBezTo>
                  <a:pt x="649884" y="485877"/>
                  <a:pt x="631314" y="504623"/>
                  <a:pt x="602559" y="504623"/>
                </a:cubicBezTo>
                <a:cubicBezTo>
                  <a:pt x="573805" y="504623"/>
                  <a:pt x="555235" y="485877"/>
                  <a:pt x="555235" y="456865"/>
                </a:cubicBezTo>
                <a:close/>
                <a:moveTo>
                  <a:pt x="444396" y="400108"/>
                </a:moveTo>
                <a:lnTo>
                  <a:pt x="468073" y="400108"/>
                </a:lnTo>
                <a:lnTo>
                  <a:pt x="468073" y="456042"/>
                </a:lnTo>
                <a:cubicBezTo>
                  <a:pt x="468073" y="472393"/>
                  <a:pt x="476916" y="482155"/>
                  <a:pt x="491720" y="482155"/>
                </a:cubicBezTo>
                <a:cubicBezTo>
                  <a:pt x="506524" y="482155"/>
                  <a:pt x="515367" y="472393"/>
                  <a:pt x="515367" y="456042"/>
                </a:cubicBezTo>
                <a:lnTo>
                  <a:pt x="515367" y="400108"/>
                </a:lnTo>
                <a:lnTo>
                  <a:pt x="539044" y="400108"/>
                </a:lnTo>
                <a:lnTo>
                  <a:pt x="539044" y="456865"/>
                </a:lnTo>
                <a:cubicBezTo>
                  <a:pt x="539044" y="485877"/>
                  <a:pt x="520474" y="504623"/>
                  <a:pt x="491720" y="504623"/>
                </a:cubicBezTo>
                <a:cubicBezTo>
                  <a:pt x="462965" y="504623"/>
                  <a:pt x="444396" y="485877"/>
                  <a:pt x="444396" y="456865"/>
                </a:cubicBezTo>
                <a:close/>
                <a:moveTo>
                  <a:pt x="332534" y="400093"/>
                </a:moveTo>
                <a:lnTo>
                  <a:pt x="356212" y="400093"/>
                </a:lnTo>
                <a:lnTo>
                  <a:pt x="356212" y="502564"/>
                </a:lnTo>
                <a:lnTo>
                  <a:pt x="332534" y="502564"/>
                </a:lnTo>
                <a:close/>
                <a:moveTo>
                  <a:pt x="108469" y="398052"/>
                </a:moveTo>
                <a:lnTo>
                  <a:pt x="139777" y="410824"/>
                </a:lnTo>
                <a:cubicBezTo>
                  <a:pt x="147354" y="418942"/>
                  <a:pt x="151699" y="430523"/>
                  <a:pt x="151699" y="444373"/>
                </a:cubicBezTo>
                <a:lnTo>
                  <a:pt x="151699" y="502564"/>
                </a:lnTo>
                <a:lnTo>
                  <a:pt x="128022" y="502564"/>
                </a:lnTo>
                <a:lnTo>
                  <a:pt x="128022" y="446417"/>
                </a:lnTo>
                <a:cubicBezTo>
                  <a:pt x="128022" y="430187"/>
                  <a:pt x="119774" y="420502"/>
                  <a:pt x="104787" y="420502"/>
                </a:cubicBezTo>
                <a:cubicBezTo>
                  <a:pt x="89800" y="420502"/>
                  <a:pt x="80119" y="430676"/>
                  <a:pt x="80119" y="446417"/>
                </a:cubicBezTo>
                <a:lnTo>
                  <a:pt x="80119" y="502564"/>
                </a:lnTo>
                <a:lnTo>
                  <a:pt x="56441" y="502564"/>
                </a:lnTo>
                <a:lnTo>
                  <a:pt x="56441" y="400093"/>
                </a:lnTo>
                <a:lnTo>
                  <a:pt x="79097" y="400093"/>
                </a:lnTo>
                <a:lnTo>
                  <a:pt x="79097" y="409718"/>
                </a:lnTo>
                <a:close/>
                <a:moveTo>
                  <a:pt x="108461" y="398049"/>
                </a:moveTo>
                <a:lnTo>
                  <a:pt x="108477" y="398049"/>
                </a:lnTo>
                <a:lnTo>
                  <a:pt x="108469" y="398052"/>
                </a:lnTo>
                <a:close/>
                <a:moveTo>
                  <a:pt x="205839" y="398018"/>
                </a:moveTo>
                <a:cubicBezTo>
                  <a:pt x="229363" y="398018"/>
                  <a:pt x="247613" y="412570"/>
                  <a:pt x="248269" y="431850"/>
                </a:cubicBezTo>
                <a:lnTo>
                  <a:pt x="248269" y="432353"/>
                </a:lnTo>
                <a:lnTo>
                  <a:pt x="224424" y="432353"/>
                </a:lnTo>
                <a:lnTo>
                  <a:pt x="224363" y="431926"/>
                </a:lnTo>
                <a:cubicBezTo>
                  <a:pt x="223418" y="424712"/>
                  <a:pt x="217258" y="417421"/>
                  <a:pt x="205625" y="417421"/>
                </a:cubicBezTo>
                <a:cubicBezTo>
                  <a:pt x="195334" y="417421"/>
                  <a:pt x="188931" y="421935"/>
                  <a:pt x="188931" y="429211"/>
                </a:cubicBezTo>
                <a:cubicBezTo>
                  <a:pt x="188931" y="437051"/>
                  <a:pt x="195136" y="439461"/>
                  <a:pt x="208156" y="441627"/>
                </a:cubicBezTo>
                <a:lnTo>
                  <a:pt x="217563" y="443275"/>
                </a:lnTo>
                <a:lnTo>
                  <a:pt x="217593" y="443275"/>
                </a:lnTo>
                <a:cubicBezTo>
                  <a:pt x="239655" y="447134"/>
                  <a:pt x="249488" y="456423"/>
                  <a:pt x="249488" y="473430"/>
                </a:cubicBezTo>
                <a:cubicBezTo>
                  <a:pt x="249488" y="492085"/>
                  <a:pt x="232565" y="504608"/>
                  <a:pt x="207683" y="504608"/>
                </a:cubicBezTo>
                <a:cubicBezTo>
                  <a:pt x="182802" y="504608"/>
                  <a:pt x="164522" y="490453"/>
                  <a:pt x="163226" y="470182"/>
                </a:cubicBezTo>
                <a:lnTo>
                  <a:pt x="163195" y="469663"/>
                </a:lnTo>
                <a:lnTo>
                  <a:pt x="187040" y="469663"/>
                </a:lnTo>
                <a:lnTo>
                  <a:pt x="187101" y="470075"/>
                </a:lnTo>
                <a:cubicBezTo>
                  <a:pt x="188458" y="479410"/>
                  <a:pt x="196325" y="485206"/>
                  <a:pt x="207683" y="485206"/>
                </a:cubicBezTo>
                <a:cubicBezTo>
                  <a:pt x="219042" y="485206"/>
                  <a:pt x="225811" y="480538"/>
                  <a:pt x="225811" y="473415"/>
                </a:cubicBezTo>
                <a:cubicBezTo>
                  <a:pt x="225811" y="466292"/>
                  <a:pt x="221359" y="463394"/>
                  <a:pt x="206784" y="460999"/>
                </a:cubicBezTo>
                <a:lnTo>
                  <a:pt x="197377" y="459352"/>
                </a:lnTo>
                <a:cubicBezTo>
                  <a:pt x="175163" y="455477"/>
                  <a:pt x="165680" y="446463"/>
                  <a:pt x="165680" y="429196"/>
                </a:cubicBezTo>
                <a:cubicBezTo>
                  <a:pt x="165680" y="410846"/>
                  <a:pt x="182314" y="398018"/>
                  <a:pt x="205839" y="398018"/>
                </a:cubicBezTo>
                <a:close/>
                <a:moveTo>
                  <a:pt x="675284" y="374727"/>
                </a:moveTo>
                <a:lnTo>
                  <a:pt x="698946" y="374727"/>
                </a:lnTo>
                <a:lnTo>
                  <a:pt x="698946" y="400093"/>
                </a:lnTo>
                <a:lnTo>
                  <a:pt x="725947" y="400093"/>
                </a:lnTo>
                <a:lnTo>
                  <a:pt x="725947" y="421935"/>
                </a:lnTo>
                <a:lnTo>
                  <a:pt x="698946" y="421935"/>
                </a:lnTo>
                <a:lnTo>
                  <a:pt x="698946" y="468717"/>
                </a:lnTo>
                <a:cubicBezTo>
                  <a:pt x="698946" y="476740"/>
                  <a:pt x="702833" y="480310"/>
                  <a:pt x="711554" y="480310"/>
                </a:cubicBezTo>
                <a:lnTo>
                  <a:pt x="725947" y="480310"/>
                </a:lnTo>
                <a:lnTo>
                  <a:pt x="725947" y="502564"/>
                </a:lnTo>
                <a:lnTo>
                  <a:pt x="709923" y="502564"/>
                </a:lnTo>
                <a:cubicBezTo>
                  <a:pt x="686612" y="502564"/>
                  <a:pt x="675284" y="492238"/>
                  <a:pt x="675284" y="470975"/>
                </a:cubicBezTo>
                <a:lnTo>
                  <a:pt x="675284" y="421951"/>
                </a:lnTo>
                <a:lnTo>
                  <a:pt x="658513" y="421951"/>
                </a:lnTo>
                <a:lnTo>
                  <a:pt x="658513" y="400108"/>
                </a:lnTo>
                <a:lnTo>
                  <a:pt x="670664" y="400108"/>
                </a:lnTo>
                <a:cubicBezTo>
                  <a:pt x="673561" y="400108"/>
                  <a:pt x="675284" y="398140"/>
                  <a:pt x="675284" y="394861"/>
                </a:cubicBezTo>
                <a:close/>
                <a:moveTo>
                  <a:pt x="382832" y="374727"/>
                </a:moveTo>
                <a:lnTo>
                  <a:pt x="406494" y="374727"/>
                </a:lnTo>
                <a:lnTo>
                  <a:pt x="406494" y="400093"/>
                </a:lnTo>
                <a:lnTo>
                  <a:pt x="433495" y="400093"/>
                </a:lnTo>
                <a:lnTo>
                  <a:pt x="433495" y="421935"/>
                </a:lnTo>
                <a:lnTo>
                  <a:pt x="406494" y="421935"/>
                </a:lnTo>
                <a:lnTo>
                  <a:pt x="406494" y="468717"/>
                </a:lnTo>
                <a:cubicBezTo>
                  <a:pt x="406494" y="476740"/>
                  <a:pt x="410381" y="480310"/>
                  <a:pt x="419102" y="480310"/>
                </a:cubicBezTo>
                <a:lnTo>
                  <a:pt x="433495" y="480310"/>
                </a:lnTo>
                <a:lnTo>
                  <a:pt x="433495" y="502564"/>
                </a:lnTo>
                <a:lnTo>
                  <a:pt x="417471" y="502564"/>
                </a:lnTo>
                <a:cubicBezTo>
                  <a:pt x="394159" y="502564"/>
                  <a:pt x="382832" y="492238"/>
                  <a:pt x="382832" y="470975"/>
                </a:cubicBezTo>
                <a:lnTo>
                  <a:pt x="382832" y="421951"/>
                </a:lnTo>
                <a:lnTo>
                  <a:pt x="366061" y="421951"/>
                </a:lnTo>
                <a:lnTo>
                  <a:pt x="366061" y="400108"/>
                </a:lnTo>
                <a:lnTo>
                  <a:pt x="378212" y="400108"/>
                </a:lnTo>
                <a:cubicBezTo>
                  <a:pt x="381109" y="400108"/>
                  <a:pt x="382832" y="398140"/>
                  <a:pt x="382832" y="394861"/>
                </a:cubicBezTo>
                <a:close/>
                <a:moveTo>
                  <a:pt x="269537" y="374727"/>
                </a:moveTo>
                <a:lnTo>
                  <a:pt x="293199" y="374727"/>
                </a:lnTo>
                <a:lnTo>
                  <a:pt x="293199" y="400093"/>
                </a:lnTo>
                <a:lnTo>
                  <a:pt x="320200" y="400093"/>
                </a:lnTo>
                <a:lnTo>
                  <a:pt x="320200" y="421935"/>
                </a:lnTo>
                <a:lnTo>
                  <a:pt x="293199" y="421935"/>
                </a:lnTo>
                <a:lnTo>
                  <a:pt x="293199" y="468717"/>
                </a:lnTo>
                <a:cubicBezTo>
                  <a:pt x="293199" y="476740"/>
                  <a:pt x="297087" y="480310"/>
                  <a:pt x="305808" y="480310"/>
                </a:cubicBezTo>
                <a:lnTo>
                  <a:pt x="320200" y="480310"/>
                </a:lnTo>
                <a:lnTo>
                  <a:pt x="320200" y="502564"/>
                </a:lnTo>
                <a:lnTo>
                  <a:pt x="304176" y="502564"/>
                </a:lnTo>
                <a:cubicBezTo>
                  <a:pt x="280865" y="502564"/>
                  <a:pt x="269537" y="492238"/>
                  <a:pt x="269537" y="470975"/>
                </a:cubicBezTo>
                <a:lnTo>
                  <a:pt x="269537" y="421951"/>
                </a:lnTo>
                <a:lnTo>
                  <a:pt x="252766" y="421951"/>
                </a:lnTo>
                <a:lnTo>
                  <a:pt x="252766" y="400108"/>
                </a:lnTo>
                <a:lnTo>
                  <a:pt x="264918" y="400108"/>
                </a:lnTo>
                <a:cubicBezTo>
                  <a:pt x="267814" y="400108"/>
                  <a:pt x="269537" y="398140"/>
                  <a:pt x="269537" y="394861"/>
                </a:cubicBezTo>
                <a:close/>
                <a:moveTo>
                  <a:pt x="698946" y="374711"/>
                </a:moveTo>
                <a:lnTo>
                  <a:pt x="698961" y="374727"/>
                </a:lnTo>
                <a:lnTo>
                  <a:pt x="698946" y="374727"/>
                </a:lnTo>
                <a:close/>
                <a:moveTo>
                  <a:pt x="406494" y="374711"/>
                </a:moveTo>
                <a:lnTo>
                  <a:pt x="406509" y="374727"/>
                </a:lnTo>
                <a:lnTo>
                  <a:pt x="406494" y="374727"/>
                </a:lnTo>
                <a:close/>
                <a:moveTo>
                  <a:pt x="293199" y="374711"/>
                </a:moveTo>
                <a:lnTo>
                  <a:pt x="293214" y="374727"/>
                </a:lnTo>
                <a:lnTo>
                  <a:pt x="293199" y="374727"/>
                </a:lnTo>
                <a:close/>
                <a:moveTo>
                  <a:pt x="12273" y="368595"/>
                </a:moveTo>
                <a:lnTo>
                  <a:pt x="36759" y="368595"/>
                </a:lnTo>
                <a:lnTo>
                  <a:pt x="36759" y="502564"/>
                </a:lnTo>
                <a:lnTo>
                  <a:pt x="12273" y="502564"/>
                </a:lnTo>
                <a:close/>
                <a:moveTo>
                  <a:pt x="344472" y="358146"/>
                </a:moveTo>
                <a:cubicBezTo>
                  <a:pt x="352324" y="358146"/>
                  <a:pt x="358041" y="364110"/>
                  <a:pt x="358041" y="371737"/>
                </a:cubicBezTo>
                <a:cubicBezTo>
                  <a:pt x="358041" y="379364"/>
                  <a:pt x="352202" y="385114"/>
                  <a:pt x="344472" y="385114"/>
                </a:cubicBezTo>
                <a:cubicBezTo>
                  <a:pt x="336742" y="385114"/>
                  <a:pt x="330903" y="379608"/>
                  <a:pt x="330903" y="371737"/>
                </a:cubicBezTo>
                <a:cubicBezTo>
                  <a:pt x="330903" y="363866"/>
                  <a:pt x="336605" y="358146"/>
                  <a:pt x="344472" y="358146"/>
                </a:cubicBezTo>
                <a:close/>
                <a:moveTo>
                  <a:pt x="1240429" y="234381"/>
                </a:moveTo>
                <a:cubicBezTo>
                  <a:pt x="1226677" y="234381"/>
                  <a:pt x="1216142" y="243015"/>
                  <a:pt x="1212818" y="256941"/>
                </a:cubicBezTo>
                <a:lnTo>
                  <a:pt x="1267689" y="256941"/>
                </a:lnTo>
                <a:cubicBezTo>
                  <a:pt x="1265600" y="243213"/>
                  <a:pt x="1254958" y="234381"/>
                  <a:pt x="1240429" y="234381"/>
                </a:cubicBezTo>
                <a:close/>
                <a:moveTo>
                  <a:pt x="836116" y="234381"/>
                </a:moveTo>
                <a:cubicBezTo>
                  <a:pt x="822364" y="234381"/>
                  <a:pt x="811828" y="243015"/>
                  <a:pt x="808505" y="256941"/>
                </a:cubicBezTo>
                <a:lnTo>
                  <a:pt x="863376" y="256941"/>
                </a:lnTo>
                <a:cubicBezTo>
                  <a:pt x="861287" y="243213"/>
                  <a:pt x="850645" y="234381"/>
                  <a:pt x="836116" y="234381"/>
                </a:cubicBezTo>
                <a:close/>
                <a:moveTo>
                  <a:pt x="544685" y="234381"/>
                </a:moveTo>
                <a:cubicBezTo>
                  <a:pt x="530933" y="234381"/>
                  <a:pt x="520398" y="243015"/>
                  <a:pt x="517074" y="256941"/>
                </a:cubicBezTo>
                <a:lnTo>
                  <a:pt x="571945" y="256941"/>
                </a:lnTo>
                <a:cubicBezTo>
                  <a:pt x="569856" y="243213"/>
                  <a:pt x="559215" y="234381"/>
                  <a:pt x="544685" y="234381"/>
                </a:cubicBezTo>
                <a:close/>
                <a:moveTo>
                  <a:pt x="228525" y="234381"/>
                </a:moveTo>
                <a:cubicBezTo>
                  <a:pt x="214773" y="234381"/>
                  <a:pt x="204238" y="243015"/>
                  <a:pt x="200914" y="256941"/>
                </a:cubicBezTo>
                <a:lnTo>
                  <a:pt x="255785" y="256941"/>
                </a:lnTo>
                <a:cubicBezTo>
                  <a:pt x="253696" y="243213"/>
                  <a:pt x="243055" y="234381"/>
                  <a:pt x="228525" y="234381"/>
                </a:cubicBezTo>
                <a:close/>
                <a:moveTo>
                  <a:pt x="722532" y="215803"/>
                </a:moveTo>
                <a:lnTo>
                  <a:pt x="745187" y="215803"/>
                </a:lnTo>
                <a:lnTo>
                  <a:pt x="745187" y="228845"/>
                </a:lnTo>
                <a:lnTo>
                  <a:pt x="745187" y="228860"/>
                </a:lnTo>
                <a:cubicBezTo>
                  <a:pt x="751438" y="220196"/>
                  <a:pt x="761242" y="215818"/>
                  <a:pt x="774353" y="215818"/>
                </a:cubicBezTo>
                <a:lnTo>
                  <a:pt x="781793" y="215818"/>
                </a:lnTo>
                <a:lnTo>
                  <a:pt x="781793" y="239507"/>
                </a:lnTo>
                <a:lnTo>
                  <a:pt x="771700" y="239507"/>
                </a:lnTo>
                <a:cubicBezTo>
                  <a:pt x="754777" y="239507"/>
                  <a:pt x="746209" y="248018"/>
                  <a:pt x="746209" y="264796"/>
                </a:cubicBezTo>
                <a:lnTo>
                  <a:pt x="746209" y="318274"/>
                </a:lnTo>
                <a:lnTo>
                  <a:pt x="722532" y="318274"/>
                </a:lnTo>
                <a:close/>
                <a:moveTo>
                  <a:pt x="442871" y="213790"/>
                </a:moveTo>
                <a:cubicBezTo>
                  <a:pt x="466411" y="213790"/>
                  <a:pt x="484645" y="228341"/>
                  <a:pt x="485301" y="247621"/>
                </a:cubicBezTo>
                <a:lnTo>
                  <a:pt x="485301" y="248125"/>
                </a:lnTo>
                <a:lnTo>
                  <a:pt x="461456" y="248125"/>
                </a:lnTo>
                <a:lnTo>
                  <a:pt x="461395" y="247698"/>
                </a:lnTo>
                <a:cubicBezTo>
                  <a:pt x="460450" y="240468"/>
                  <a:pt x="454290" y="233176"/>
                  <a:pt x="442658" y="233176"/>
                </a:cubicBezTo>
                <a:cubicBezTo>
                  <a:pt x="432366" y="233176"/>
                  <a:pt x="425963" y="237691"/>
                  <a:pt x="425963" y="244967"/>
                </a:cubicBezTo>
                <a:cubicBezTo>
                  <a:pt x="425963" y="252807"/>
                  <a:pt x="432168" y="255217"/>
                  <a:pt x="445188" y="257383"/>
                </a:cubicBezTo>
                <a:lnTo>
                  <a:pt x="454595" y="259015"/>
                </a:lnTo>
                <a:cubicBezTo>
                  <a:pt x="476656" y="262875"/>
                  <a:pt x="486490" y="272164"/>
                  <a:pt x="486490" y="289171"/>
                </a:cubicBezTo>
                <a:cubicBezTo>
                  <a:pt x="486490" y="307826"/>
                  <a:pt x="469567" y="320349"/>
                  <a:pt x="444685" y="320349"/>
                </a:cubicBezTo>
                <a:cubicBezTo>
                  <a:pt x="419804" y="320349"/>
                  <a:pt x="401523" y="306194"/>
                  <a:pt x="400227" y="285922"/>
                </a:cubicBezTo>
                <a:lnTo>
                  <a:pt x="400197" y="285404"/>
                </a:lnTo>
                <a:lnTo>
                  <a:pt x="424042" y="285404"/>
                </a:lnTo>
                <a:lnTo>
                  <a:pt x="424103" y="285815"/>
                </a:lnTo>
                <a:cubicBezTo>
                  <a:pt x="425460" y="295150"/>
                  <a:pt x="433327" y="300947"/>
                  <a:pt x="444685" y="300947"/>
                </a:cubicBezTo>
                <a:cubicBezTo>
                  <a:pt x="456044" y="300947"/>
                  <a:pt x="462813" y="296279"/>
                  <a:pt x="462813" y="289156"/>
                </a:cubicBezTo>
                <a:cubicBezTo>
                  <a:pt x="462813" y="282033"/>
                  <a:pt x="458361" y="279135"/>
                  <a:pt x="443786" y="276740"/>
                </a:cubicBezTo>
                <a:lnTo>
                  <a:pt x="434379" y="275092"/>
                </a:lnTo>
                <a:lnTo>
                  <a:pt x="434409" y="275123"/>
                </a:lnTo>
                <a:cubicBezTo>
                  <a:pt x="412196" y="271249"/>
                  <a:pt x="402713" y="262234"/>
                  <a:pt x="402713" y="244967"/>
                </a:cubicBezTo>
                <a:cubicBezTo>
                  <a:pt x="402713" y="226618"/>
                  <a:pt x="419331" y="213790"/>
                  <a:pt x="442871" y="213790"/>
                </a:cubicBezTo>
                <a:close/>
                <a:moveTo>
                  <a:pt x="1240627" y="213774"/>
                </a:moveTo>
                <a:cubicBezTo>
                  <a:pt x="1269793" y="213774"/>
                  <a:pt x="1291839" y="235922"/>
                  <a:pt x="1291839" y="266444"/>
                </a:cubicBezTo>
                <a:cubicBezTo>
                  <a:pt x="1291839" y="268854"/>
                  <a:pt x="1291839" y="271599"/>
                  <a:pt x="1291427" y="274101"/>
                </a:cubicBezTo>
                <a:lnTo>
                  <a:pt x="1291366" y="274513"/>
                </a:lnTo>
                <a:lnTo>
                  <a:pt x="1212178" y="274513"/>
                </a:lnTo>
                <a:cubicBezTo>
                  <a:pt x="1214922" y="290193"/>
                  <a:pt x="1225899" y="299528"/>
                  <a:pt x="1241664" y="299528"/>
                </a:cubicBezTo>
                <a:cubicBezTo>
                  <a:pt x="1253571" y="299528"/>
                  <a:pt x="1263420" y="293671"/>
                  <a:pt x="1268009" y="283848"/>
                </a:cubicBezTo>
                <a:lnTo>
                  <a:pt x="1268146" y="283573"/>
                </a:lnTo>
                <a:lnTo>
                  <a:pt x="1268146" y="283543"/>
                </a:lnTo>
                <a:lnTo>
                  <a:pt x="1292464" y="283543"/>
                </a:lnTo>
                <a:lnTo>
                  <a:pt x="1292235" y="284199"/>
                </a:lnTo>
                <a:cubicBezTo>
                  <a:pt x="1284521" y="306148"/>
                  <a:pt x="1264670" y="320334"/>
                  <a:pt x="1241664" y="320334"/>
                </a:cubicBezTo>
                <a:cubicBezTo>
                  <a:pt x="1211919" y="320334"/>
                  <a:pt x="1188607" y="296935"/>
                  <a:pt x="1188607" y="267054"/>
                </a:cubicBezTo>
                <a:cubicBezTo>
                  <a:pt x="1188607" y="237173"/>
                  <a:pt x="1211461" y="213774"/>
                  <a:pt x="1240627" y="213774"/>
                </a:cubicBezTo>
                <a:close/>
                <a:moveTo>
                  <a:pt x="949623" y="213774"/>
                </a:moveTo>
                <a:cubicBezTo>
                  <a:pt x="975725" y="213774"/>
                  <a:pt x="997039" y="231529"/>
                  <a:pt x="1001445" y="256941"/>
                </a:cubicBezTo>
                <a:lnTo>
                  <a:pt x="1001537" y="257505"/>
                </a:lnTo>
                <a:lnTo>
                  <a:pt x="977280" y="257505"/>
                </a:lnTo>
                <a:lnTo>
                  <a:pt x="977173" y="257155"/>
                </a:lnTo>
                <a:cubicBezTo>
                  <a:pt x="973179" y="244113"/>
                  <a:pt x="962628" y="236014"/>
                  <a:pt x="949623" y="236014"/>
                </a:cubicBezTo>
                <a:lnTo>
                  <a:pt x="949639" y="236029"/>
                </a:lnTo>
                <a:cubicBezTo>
                  <a:pt x="932654" y="236029"/>
                  <a:pt x="919847" y="249650"/>
                  <a:pt x="919847" y="267054"/>
                </a:cubicBezTo>
                <a:cubicBezTo>
                  <a:pt x="919847" y="284458"/>
                  <a:pt x="932944" y="298079"/>
                  <a:pt x="949639" y="298079"/>
                </a:cubicBezTo>
                <a:cubicBezTo>
                  <a:pt x="962567" y="298079"/>
                  <a:pt x="973118" y="289980"/>
                  <a:pt x="977188" y="276938"/>
                </a:cubicBezTo>
                <a:lnTo>
                  <a:pt x="977295" y="276603"/>
                </a:lnTo>
                <a:lnTo>
                  <a:pt x="1001537" y="276603"/>
                </a:lnTo>
                <a:lnTo>
                  <a:pt x="1001445" y="277167"/>
                </a:lnTo>
                <a:cubicBezTo>
                  <a:pt x="997268" y="302182"/>
                  <a:pt x="975481" y="320334"/>
                  <a:pt x="949623" y="320334"/>
                </a:cubicBezTo>
                <a:cubicBezTo>
                  <a:pt x="919649" y="320334"/>
                  <a:pt x="896170" y="296935"/>
                  <a:pt x="896170" y="267054"/>
                </a:cubicBezTo>
                <a:cubicBezTo>
                  <a:pt x="896170" y="237173"/>
                  <a:pt x="919649" y="213774"/>
                  <a:pt x="949623" y="213774"/>
                </a:cubicBezTo>
                <a:close/>
                <a:moveTo>
                  <a:pt x="836314" y="213774"/>
                </a:moveTo>
                <a:cubicBezTo>
                  <a:pt x="865480" y="213774"/>
                  <a:pt x="887526" y="235922"/>
                  <a:pt x="887526" y="266444"/>
                </a:cubicBezTo>
                <a:cubicBezTo>
                  <a:pt x="887526" y="268854"/>
                  <a:pt x="887526" y="271599"/>
                  <a:pt x="887114" y="274101"/>
                </a:cubicBezTo>
                <a:lnTo>
                  <a:pt x="887053" y="274513"/>
                </a:lnTo>
                <a:lnTo>
                  <a:pt x="807864" y="274513"/>
                </a:lnTo>
                <a:cubicBezTo>
                  <a:pt x="810609" y="290193"/>
                  <a:pt x="821586" y="299528"/>
                  <a:pt x="837350" y="299528"/>
                </a:cubicBezTo>
                <a:cubicBezTo>
                  <a:pt x="849258" y="299528"/>
                  <a:pt x="859107" y="293671"/>
                  <a:pt x="863696" y="283848"/>
                </a:cubicBezTo>
                <a:lnTo>
                  <a:pt x="863833" y="283573"/>
                </a:lnTo>
                <a:lnTo>
                  <a:pt x="863833" y="283543"/>
                </a:lnTo>
                <a:lnTo>
                  <a:pt x="888151" y="283543"/>
                </a:lnTo>
                <a:lnTo>
                  <a:pt x="887922" y="284199"/>
                </a:lnTo>
                <a:cubicBezTo>
                  <a:pt x="880207" y="306148"/>
                  <a:pt x="860357" y="320334"/>
                  <a:pt x="837350" y="320334"/>
                </a:cubicBezTo>
                <a:cubicBezTo>
                  <a:pt x="807605" y="320334"/>
                  <a:pt x="784294" y="296935"/>
                  <a:pt x="784294" y="267054"/>
                </a:cubicBezTo>
                <a:cubicBezTo>
                  <a:pt x="784294" y="237173"/>
                  <a:pt x="807148" y="213774"/>
                  <a:pt x="836314" y="213774"/>
                </a:cubicBezTo>
                <a:close/>
                <a:moveTo>
                  <a:pt x="228708" y="213774"/>
                </a:moveTo>
                <a:cubicBezTo>
                  <a:pt x="257874" y="213774"/>
                  <a:pt x="279920" y="235922"/>
                  <a:pt x="279920" y="266444"/>
                </a:cubicBezTo>
                <a:cubicBezTo>
                  <a:pt x="279920" y="268854"/>
                  <a:pt x="279920" y="271599"/>
                  <a:pt x="279508" y="274101"/>
                </a:cubicBezTo>
                <a:lnTo>
                  <a:pt x="279447" y="274513"/>
                </a:lnTo>
                <a:lnTo>
                  <a:pt x="279447" y="274482"/>
                </a:lnTo>
                <a:lnTo>
                  <a:pt x="200259" y="274482"/>
                </a:lnTo>
                <a:cubicBezTo>
                  <a:pt x="203003" y="290163"/>
                  <a:pt x="213980" y="299498"/>
                  <a:pt x="229745" y="299498"/>
                </a:cubicBezTo>
                <a:cubicBezTo>
                  <a:pt x="241652" y="299498"/>
                  <a:pt x="251501" y="293640"/>
                  <a:pt x="256090" y="283817"/>
                </a:cubicBezTo>
                <a:lnTo>
                  <a:pt x="256227" y="283543"/>
                </a:lnTo>
                <a:lnTo>
                  <a:pt x="280545" y="283543"/>
                </a:lnTo>
                <a:lnTo>
                  <a:pt x="280316" y="284199"/>
                </a:lnTo>
                <a:cubicBezTo>
                  <a:pt x="272602" y="306148"/>
                  <a:pt x="252751" y="320334"/>
                  <a:pt x="229745" y="320334"/>
                </a:cubicBezTo>
                <a:cubicBezTo>
                  <a:pt x="199999" y="320334"/>
                  <a:pt x="176688" y="296935"/>
                  <a:pt x="176688" y="267054"/>
                </a:cubicBezTo>
                <a:cubicBezTo>
                  <a:pt x="176688" y="237173"/>
                  <a:pt x="199542" y="213774"/>
                  <a:pt x="228708" y="213774"/>
                </a:cubicBezTo>
                <a:close/>
                <a:moveTo>
                  <a:pt x="1357405" y="213762"/>
                </a:moveTo>
                <a:lnTo>
                  <a:pt x="1388713" y="226534"/>
                </a:lnTo>
                <a:cubicBezTo>
                  <a:pt x="1396291" y="234652"/>
                  <a:pt x="1400636" y="246233"/>
                  <a:pt x="1400636" y="260083"/>
                </a:cubicBezTo>
                <a:lnTo>
                  <a:pt x="1400636" y="318274"/>
                </a:lnTo>
                <a:lnTo>
                  <a:pt x="1376958" y="318274"/>
                </a:lnTo>
                <a:lnTo>
                  <a:pt x="1376958" y="262127"/>
                </a:lnTo>
                <a:cubicBezTo>
                  <a:pt x="1376958" y="245913"/>
                  <a:pt x="1368710" y="236227"/>
                  <a:pt x="1353723" y="236227"/>
                </a:cubicBezTo>
                <a:cubicBezTo>
                  <a:pt x="1338736" y="236227"/>
                  <a:pt x="1329055" y="246386"/>
                  <a:pt x="1329055" y="262127"/>
                </a:cubicBezTo>
                <a:lnTo>
                  <a:pt x="1329055" y="318274"/>
                </a:lnTo>
                <a:lnTo>
                  <a:pt x="1305378" y="318274"/>
                </a:lnTo>
                <a:lnTo>
                  <a:pt x="1305378" y="215803"/>
                </a:lnTo>
                <a:lnTo>
                  <a:pt x="1328033" y="215803"/>
                </a:lnTo>
                <a:lnTo>
                  <a:pt x="1328033" y="225428"/>
                </a:lnTo>
                <a:close/>
                <a:moveTo>
                  <a:pt x="1357398" y="213759"/>
                </a:moveTo>
                <a:lnTo>
                  <a:pt x="1357413" y="213759"/>
                </a:lnTo>
                <a:lnTo>
                  <a:pt x="1357405" y="213762"/>
                </a:lnTo>
                <a:close/>
                <a:moveTo>
                  <a:pt x="661669" y="213759"/>
                </a:moveTo>
                <a:cubicBezTo>
                  <a:pt x="687526" y="213759"/>
                  <a:pt x="704907" y="232383"/>
                  <a:pt x="704907" y="260083"/>
                </a:cubicBezTo>
                <a:lnTo>
                  <a:pt x="704907" y="318274"/>
                </a:lnTo>
                <a:lnTo>
                  <a:pt x="681230" y="318274"/>
                </a:lnTo>
                <a:lnTo>
                  <a:pt x="681230" y="262127"/>
                </a:lnTo>
                <a:lnTo>
                  <a:pt x="681214" y="262127"/>
                </a:lnTo>
                <a:cubicBezTo>
                  <a:pt x="681214" y="245913"/>
                  <a:pt x="672966" y="236227"/>
                  <a:pt x="657979" y="236227"/>
                </a:cubicBezTo>
                <a:cubicBezTo>
                  <a:pt x="642992" y="236227"/>
                  <a:pt x="633311" y="246386"/>
                  <a:pt x="633311" y="262127"/>
                </a:cubicBezTo>
                <a:lnTo>
                  <a:pt x="633311" y="318274"/>
                </a:lnTo>
                <a:lnTo>
                  <a:pt x="609634" y="318274"/>
                </a:lnTo>
                <a:lnTo>
                  <a:pt x="609634" y="215803"/>
                </a:lnTo>
                <a:lnTo>
                  <a:pt x="632289" y="215803"/>
                </a:lnTo>
                <a:lnTo>
                  <a:pt x="632289" y="225428"/>
                </a:lnTo>
                <a:cubicBezTo>
                  <a:pt x="639181" y="217893"/>
                  <a:pt x="649563" y="213759"/>
                  <a:pt x="661669" y="213759"/>
                </a:cubicBezTo>
                <a:close/>
                <a:moveTo>
                  <a:pt x="544883" y="213759"/>
                </a:moveTo>
                <a:cubicBezTo>
                  <a:pt x="574049" y="213759"/>
                  <a:pt x="596095" y="235907"/>
                  <a:pt x="596095" y="266429"/>
                </a:cubicBezTo>
                <a:cubicBezTo>
                  <a:pt x="596095" y="268839"/>
                  <a:pt x="596095" y="271584"/>
                  <a:pt x="595683" y="274086"/>
                </a:cubicBezTo>
                <a:lnTo>
                  <a:pt x="595622" y="274498"/>
                </a:lnTo>
                <a:lnTo>
                  <a:pt x="516434" y="274498"/>
                </a:lnTo>
                <a:cubicBezTo>
                  <a:pt x="519178" y="290178"/>
                  <a:pt x="530155" y="299513"/>
                  <a:pt x="545920" y="299513"/>
                </a:cubicBezTo>
                <a:cubicBezTo>
                  <a:pt x="557827" y="299513"/>
                  <a:pt x="567676" y="293656"/>
                  <a:pt x="572265" y="283833"/>
                </a:cubicBezTo>
                <a:lnTo>
                  <a:pt x="572402" y="283558"/>
                </a:lnTo>
                <a:lnTo>
                  <a:pt x="596720" y="283558"/>
                </a:lnTo>
                <a:lnTo>
                  <a:pt x="596491" y="284214"/>
                </a:lnTo>
                <a:cubicBezTo>
                  <a:pt x="588777" y="306163"/>
                  <a:pt x="568926" y="320349"/>
                  <a:pt x="545920" y="320349"/>
                </a:cubicBezTo>
                <a:lnTo>
                  <a:pt x="545920" y="320318"/>
                </a:lnTo>
                <a:cubicBezTo>
                  <a:pt x="516175" y="320318"/>
                  <a:pt x="492863" y="296920"/>
                  <a:pt x="492863" y="267039"/>
                </a:cubicBezTo>
                <a:cubicBezTo>
                  <a:pt x="492863" y="237158"/>
                  <a:pt x="515717" y="213759"/>
                  <a:pt x="544883" y="213759"/>
                </a:cubicBezTo>
                <a:close/>
                <a:moveTo>
                  <a:pt x="345494" y="213759"/>
                </a:moveTo>
                <a:cubicBezTo>
                  <a:pt x="371351" y="213759"/>
                  <a:pt x="388732" y="232383"/>
                  <a:pt x="388732" y="260083"/>
                </a:cubicBezTo>
                <a:lnTo>
                  <a:pt x="388732" y="318274"/>
                </a:lnTo>
                <a:lnTo>
                  <a:pt x="388717" y="318274"/>
                </a:lnTo>
                <a:lnTo>
                  <a:pt x="365039" y="318274"/>
                </a:lnTo>
                <a:lnTo>
                  <a:pt x="365039" y="262127"/>
                </a:lnTo>
                <a:cubicBezTo>
                  <a:pt x="365039" y="245913"/>
                  <a:pt x="356791" y="236227"/>
                  <a:pt x="341804" y="236227"/>
                </a:cubicBezTo>
                <a:cubicBezTo>
                  <a:pt x="326817" y="236227"/>
                  <a:pt x="317136" y="246386"/>
                  <a:pt x="317136" y="262127"/>
                </a:cubicBezTo>
                <a:lnTo>
                  <a:pt x="317136" y="318274"/>
                </a:lnTo>
                <a:lnTo>
                  <a:pt x="293458" y="318274"/>
                </a:lnTo>
                <a:lnTo>
                  <a:pt x="293458" y="215803"/>
                </a:lnTo>
                <a:lnTo>
                  <a:pt x="316114" y="215803"/>
                </a:lnTo>
                <a:lnTo>
                  <a:pt x="316114" y="225428"/>
                </a:lnTo>
                <a:cubicBezTo>
                  <a:pt x="323005" y="217893"/>
                  <a:pt x="333388" y="213759"/>
                  <a:pt x="345494" y="213759"/>
                </a:cubicBezTo>
                <a:close/>
                <a:moveTo>
                  <a:pt x="1134011" y="190437"/>
                </a:moveTo>
                <a:lnTo>
                  <a:pt x="1157673" y="190437"/>
                </a:lnTo>
                <a:lnTo>
                  <a:pt x="1157673" y="215803"/>
                </a:lnTo>
                <a:lnTo>
                  <a:pt x="1184674" y="215803"/>
                </a:lnTo>
                <a:lnTo>
                  <a:pt x="1184674" y="237646"/>
                </a:lnTo>
                <a:lnTo>
                  <a:pt x="1157673" y="237646"/>
                </a:lnTo>
                <a:lnTo>
                  <a:pt x="1157673" y="284427"/>
                </a:lnTo>
                <a:cubicBezTo>
                  <a:pt x="1157673" y="292451"/>
                  <a:pt x="1161560" y="296020"/>
                  <a:pt x="1170281" y="296020"/>
                </a:cubicBezTo>
                <a:lnTo>
                  <a:pt x="1184674" y="296020"/>
                </a:lnTo>
                <a:lnTo>
                  <a:pt x="1184674" y="318274"/>
                </a:lnTo>
                <a:lnTo>
                  <a:pt x="1168650" y="318274"/>
                </a:lnTo>
                <a:cubicBezTo>
                  <a:pt x="1145338" y="318274"/>
                  <a:pt x="1134011" y="307948"/>
                  <a:pt x="1134011" y="286685"/>
                </a:cubicBezTo>
                <a:lnTo>
                  <a:pt x="1134011" y="237661"/>
                </a:lnTo>
                <a:lnTo>
                  <a:pt x="1117240" y="237661"/>
                </a:lnTo>
                <a:lnTo>
                  <a:pt x="1117240" y="215818"/>
                </a:lnTo>
                <a:lnTo>
                  <a:pt x="1129391" y="215818"/>
                </a:lnTo>
                <a:cubicBezTo>
                  <a:pt x="1132288" y="215818"/>
                  <a:pt x="1134011" y="213851"/>
                  <a:pt x="1134011" y="210571"/>
                </a:cubicBezTo>
                <a:close/>
                <a:moveTo>
                  <a:pt x="1157673" y="190422"/>
                </a:moveTo>
                <a:lnTo>
                  <a:pt x="1157688" y="190437"/>
                </a:lnTo>
                <a:lnTo>
                  <a:pt x="1157673" y="190437"/>
                </a:lnTo>
                <a:close/>
                <a:moveTo>
                  <a:pt x="12258" y="184305"/>
                </a:moveTo>
                <a:lnTo>
                  <a:pt x="40646" y="184305"/>
                </a:lnTo>
                <a:lnTo>
                  <a:pt x="40784" y="184564"/>
                </a:lnTo>
                <a:lnTo>
                  <a:pt x="88626" y="276831"/>
                </a:lnTo>
                <a:lnTo>
                  <a:pt x="88641" y="276831"/>
                </a:lnTo>
                <a:lnTo>
                  <a:pt x="136408" y="184305"/>
                </a:lnTo>
                <a:lnTo>
                  <a:pt x="164186" y="184305"/>
                </a:lnTo>
                <a:lnTo>
                  <a:pt x="164186" y="318290"/>
                </a:lnTo>
                <a:lnTo>
                  <a:pt x="140509" y="318290"/>
                </a:lnTo>
                <a:lnTo>
                  <a:pt x="140509" y="226694"/>
                </a:lnTo>
                <a:lnTo>
                  <a:pt x="97316" y="310099"/>
                </a:lnTo>
                <a:lnTo>
                  <a:pt x="79128" y="310099"/>
                </a:lnTo>
                <a:lnTo>
                  <a:pt x="78990" y="309839"/>
                </a:lnTo>
                <a:lnTo>
                  <a:pt x="35935" y="226694"/>
                </a:lnTo>
                <a:lnTo>
                  <a:pt x="35935" y="318290"/>
                </a:lnTo>
                <a:lnTo>
                  <a:pt x="12258" y="318290"/>
                </a:lnTo>
                <a:close/>
                <a:moveTo>
                  <a:pt x="1013962" y="184290"/>
                </a:moveTo>
                <a:lnTo>
                  <a:pt x="1037639" y="184290"/>
                </a:lnTo>
                <a:lnTo>
                  <a:pt x="1037639" y="225199"/>
                </a:lnTo>
                <a:cubicBezTo>
                  <a:pt x="1044272" y="217710"/>
                  <a:pt x="1053968" y="213759"/>
                  <a:pt x="1065784" y="213759"/>
                </a:cubicBezTo>
                <a:cubicBezTo>
                  <a:pt x="1091763" y="213759"/>
                  <a:pt x="1109220" y="232383"/>
                  <a:pt x="1109220" y="260083"/>
                </a:cubicBezTo>
                <a:lnTo>
                  <a:pt x="1109220" y="318274"/>
                </a:lnTo>
                <a:lnTo>
                  <a:pt x="1085543" y="318274"/>
                </a:lnTo>
                <a:lnTo>
                  <a:pt x="1085543" y="262127"/>
                </a:lnTo>
                <a:cubicBezTo>
                  <a:pt x="1085543" y="245913"/>
                  <a:pt x="1077295" y="236227"/>
                  <a:pt x="1062308" y="236227"/>
                </a:cubicBezTo>
                <a:cubicBezTo>
                  <a:pt x="1047321" y="236227"/>
                  <a:pt x="1037639" y="246386"/>
                  <a:pt x="1037639" y="262127"/>
                </a:cubicBezTo>
                <a:lnTo>
                  <a:pt x="1037639" y="318274"/>
                </a:lnTo>
                <a:lnTo>
                  <a:pt x="1013962" y="318274"/>
                </a:lnTo>
                <a:close/>
                <a:moveTo>
                  <a:pt x="289708" y="82734"/>
                </a:moveTo>
                <a:lnTo>
                  <a:pt x="289711" y="82742"/>
                </a:lnTo>
                <a:lnTo>
                  <a:pt x="289708" y="82749"/>
                </a:lnTo>
                <a:close/>
                <a:moveTo>
                  <a:pt x="170071" y="82734"/>
                </a:moveTo>
                <a:lnTo>
                  <a:pt x="170074" y="82742"/>
                </a:lnTo>
                <a:lnTo>
                  <a:pt x="170071" y="82749"/>
                </a:lnTo>
                <a:close/>
                <a:moveTo>
                  <a:pt x="343786" y="51739"/>
                </a:moveTo>
                <a:cubicBezTo>
                  <a:pt x="326299" y="51739"/>
                  <a:pt x="313385" y="64781"/>
                  <a:pt x="313385" y="82764"/>
                </a:cubicBezTo>
                <a:cubicBezTo>
                  <a:pt x="313385" y="100748"/>
                  <a:pt x="326161" y="113576"/>
                  <a:pt x="343786" y="113576"/>
                </a:cubicBezTo>
                <a:cubicBezTo>
                  <a:pt x="361273" y="113576"/>
                  <a:pt x="373974" y="100610"/>
                  <a:pt x="373974" y="82764"/>
                </a:cubicBezTo>
                <a:cubicBezTo>
                  <a:pt x="373974" y="64918"/>
                  <a:pt x="361273" y="51739"/>
                  <a:pt x="343786" y="51739"/>
                </a:cubicBezTo>
                <a:close/>
                <a:moveTo>
                  <a:pt x="224149" y="51739"/>
                </a:moveTo>
                <a:cubicBezTo>
                  <a:pt x="206662" y="51739"/>
                  <a:pt x="193748" y="64781"/>
                  <a:pt x="193748" y="82764"/>
                </a:cubicBezTo>
                <a:cubicBezTo>
                  <a:pt x="193748" y="100748"/>
                  <a:pt x="206525" y="113576"/>
                  <a:pt x="224149" y="113576"/>
                </a:cubicBezTo>
                <a:cubicBezTo>
                  <a:pt x="241637" y="113576"/>
                  <a:pt x="254337" y="100610"/>
                  <a:pt x="254337" y="82764"/>
                </a:cubicBezTo>
                <a:cubicBezTo>
                  <a:pt x="254337" y="64918"/>
                  <a:pt x="241637" y="51739"/>
                  <a:pt x="224149" y="51739"/>
                </a:cubicBezTo>
                <a:close/>
                <a:moveTo>
                  <a:pt x="633402" y="29485"/>
                </a:moveTo>
                <a:cubicBezTo>
                  <a:pt x="656927" y="29485"/>
                  <a:pt x="675177" y="44036"/>
                  <a:pt x="675833" y="63316"/>
                </a:cubicBezTo>
                <a:lnTo>
                  <a:pt x="675833" y="63820"/>
                </a:lnTo>
                <a:lnTo>
                  <a:pt x="651987" y="63820"/>
                </a:lnTo>
                <a:lnTo>
                  <a:pt x="651927" y="63393"/>
                </a:lnTo>
                <a:cubicBezTo>
                  <a:pt x="650981" y="56162"/>
                  <a:pt x="644822" y="48871"/>
                  <a:pt x="633189" y="48871"/>
                </a:cubicBezTo>
                <a:cubicBezTo>
                  <a:pt x="622898" y="48871"/>
                  <a:pt x="616494" y="53386"/>
                  <a:pt x="616494" y="60662"/>
                </a:cubicBezTo>
                <a:cubicBezTo>
                  <a:pt x="616494" y="68502"/>
                  <a:pt x="622684" y="70912"/>
                  <a:pt x="635720" y="73078"/>
                </a:cubicBezTo>
                <a:lnTo>
                  <a:pt x="645127" y="74710"/>
                </a:lnTo>
                <a:cubicBezTo>
                  <a:pt x="667188" y="78570"/>
                  <a:pt x="677022" y="87859"/>
                  <a:pt x="677022" y="104866"/>
                </a:cubicBezTo>
                <a:cubicBezTo>
                  <a:pt x="677022" y="123521"/>
                  <a:pt x="660098" y="136044"/>
                  <a:pt x="635217" y="136044"/>
                </a:cubicBezTo>
                <a:cubicBezTo>
                  <a:pt x="610335" y="136044"/>
                  <a:pt x="592055" y="121889"/>
                  <a:pt x="590759" y="101617"/>
                </a:cubicBezTo>
                <a:lnTo>
                  <a:pt x="590728" y="101099"/>
                </a:lnTo>
                <a:lnTo>
                  <a:pt x="614573" y="101099"/>
                </a:lnTo>
                <a:lnTo>
                  <a:pt x="614634" y="101510"/>
                </a:lnTo>
                <a:cubicBezTo>
                  <a:pt x="615991" y="110845"/>
                  <a:pt x="623874" y="116642"/>
                  <a:pt x="635217" y="116642"/>
                </a:cubicBezTo>
                <a:lnTo>
                  <a:pt x="635247" y="116672"/>
                </a:lnTo>
                <a:cubicBezTo>
                  <a:pt x="646606" y="116672"/>
                  <a:pt x="653375" y="112005"/>
                  <a:pt x="653375" y="104881"/>
                </a:cubicBezTo>
                <a:cubicBezTo>
                  <a:pt x="653375" y="97758"/>
                  <a:pt x="648923" y="94860"/>
                  <a:pt x="634348" y="92465"/>
                </a:cubicBezTo>
                <a:lnTo>
                  <a:pt x="624941" y="90818"/>
                </a:lnTo>
                <a:cubicBezTo>
                  <a:pt x="602727" y="86944"/>
                  <a:pt x="593244" y="77929"/>
                  <a:pt x="593244" y="60662"/>
                </a:cubicBezTo>
                <a:cubicBezTo>
                  <a:pt x="593244" y="42313"/>
                  <a:pt x="609878" y="29485"/>
                  <a:pt x="633402" y="29485"/>
                </a:cubicBezTo>
                <a:close/>
                <a:moveTo>
                  <a:pt x="467524" y="29469"/>
                </a:moveTo>
                <a:cubicBezTo>
                  <a:pt x="482054" y="29469"/>
                  <a:pt x="493732" y="35510"/>
                  <a:pt x="500486" y="46477"/>
                </a:cubicBezTo>
                <a:cubicBezTo>
                  <a:pt x="508536" y="35662"/>
                  <a:pt x="521587" y="29469"/>
                  <a:pt x="536437" y="29469"/>
                </a:cubicBezTo>
                <a:cubicBezTo>
                  <a:pt x="562050" y="29469"/>
                  <a:pt x="579263" y="47849"/>
                  <a:pt x="579263" y="75183"/>
                </a:cubicBezTo>
                <a:lnTo>
                  <a:pt x="579263" y="133985"/>
                </a:lnTo>
                <a:lnTo>
                  <a:pt x="555586" y="133985"/>
                </a:lnTo>
                <a:lnTo>
                  <a:pt x="555586" y="77227"/>
                </a:lnTo>
                <a:cubicBezTo>
                  <a:pt x="555586" y="61394"/>
                  <a:pt x="546758" y="51937"/>
                  <a:pt x="532762" y="51937"/>
                </a:cubicBezTo>
                <a:cubicBezTo>
                  <a:pt x="518766" y="51937"/>
                  <a:pt x="509725" y="61867"/>
                  <a:pt x="509725" y="77227"/>
                </a:cubicBezTo>
                <a:lnTo>
                  <a:pt x="509725" y="133985"/>
                </a:lnTo>
                <a:lnTo>
                  <a:pt x="486048" y="133985"/>
                </a:lnTo>
                <a:lnTo>
                  <a:pt x="486048" y="77227"/>
                </a:lnTo>
                <a:cubicBezTo>
                  <a:pt x="486048" y="61394"/>
                  <a:pt x="477541" y="51937"/>
                  <a:pt x="463423" y="51937"/>
                </a:cubicBezTo>
                <a:cubicBezTo>
                  <a:pt x="449305" y="51937"/>
                  <a:pt x="440188" y="61867"/>
                  <a:pt x="440188" y="77227"/>
                </a:cubicBezTo>
                <a:lnTo>
                  <a:pt x="440203" y="77227"/>
                </a:lnTo>
                <a:lnTo>
                  <a:pt x="440203" y="133985"/>
                </a:lnTo>
                <a:lnTo>
                  <a:pt x="416526" y="133985"/>
                </a:lnTo>
                <a:lnTo>
                  <a:pt x="416526" y="31528"/>
                </a:lnTo>
                <a:lnTo>
                  <a:pt x="439181" y="31528"/>
                </a:lnTo>
                <a:lnTo>
                  <a:pt x="439181" y="40741"/>
                </a:lnTo>
                <a:cubicBezTo>
                  <a:pt x="445844" y="33466"/>
                  <a:pt x="455845" y="29469"/>
                  <a:pt x="467524" y="29469"/>
                </a:cubicBezTo>
                <a:close/>
                <a:moveTo>
                  <a:pt x="341331" y="29469"/>
                </a:moveTo>
                <a:cubicBezTo>
                  <a:pt x="355129" y="29469"/>
                  <a:pt x="366960" y="34655"/>
                  <a:pt x="374797" y="44112"/>
                </a:cubicBezTo>
                <a:lnTo>
                  <a:pt x="374797" y="31513"/>
                </a:lnTo>
                <a:lnTo>
                  <a:pt x="397453" y="31513"/>
                </a:lnTo>
                <a:lnTo>
                  <a:pt x="397453" y="133969"/>
                </a:lnTo>
                <a:lnTo>
                  <a:pt x="374797" y="133969"/>
                </a:lnTo>
                <a:lnTo>
                  <a:pt x="374797" y="121385"/>
                </a:lnTo>
                <a:cubicBezTo>
                  <a:pt x="367219" y="130705"/>
                  <a:pt x="355114" y="136013"/>
                  <a:pt x="341331" y="136013"/>
                </a:cubicBezTo>
                <a:cubicBezTo>
                  <a:pt x="326855" y="136013"/>
                  <a:pt x="313949" y="130164"/>
                  <a:pt x="304663" y="120579"/>
                </a:cubicBezTo>
                <a:lnTo>
                  <a:pt x="289711" y="82742"/>
                </a:lnTo>
                <a:lnTo>
                  <a:pt x="304663" y="44904"/>
                </a:lnTo>
                <a:cubicBezTo>
                  <a:pt x="313949" y="35319"/>
                  <a:pt x="326855" y="29469"/>
                  <a:pt x="341331" y="29469"/>
                </a:cubicBezTo>
                <a:close/>
                <a:moveTo>
                  <a:pt x="221695" y="29469"/>
                </a:moveTo>
                <a:cubicBezTo>
                  <a:pt x="235492" y="29469"/>
                  <a:pt x="247324" y="34655"/>
                  <a:pt x="255160" y="44112"/>
                </a:cubicBezTo>
                <a:lnTo>
                  <a:pt x="255160" y="31513"/>
                </a:lnTo>
                <a:lnTo>
                  <a:pt x="277816" y="31513"/>
                </a:lnTo>
                <a:lnTo>
                  <a:pt x="277816" y="133969"/>
                </a:lnTo>
                <a:lnTo>
                  <a:pt x="255160" y="133969"/>
                </a:lnTo>
                <a:lnTo>
                  <a:pt x="255160" y="121385"/>
                </a:lnTo>
                <a:cubicBezTo>
                  <a:pt x="247583" y="130705"/>
                  <a:pt x="235477" y="136013"/>
                  <a:pt x="221695" y="136013"/>
                </a:cubicBezTo>
                <a:cubicBezTo>
                  <a:pt x="207219" y="136013"/>
                  <a:pt x="194313" y="130164"/>
                  <a:pt x="185026" y="120579"/>
                </a:cubicBezTo>
                <a:lnTo>
                  <a:pt x="170074" y="82742"/>
                </a:lnTo>
                <a:lnTo>
                  <a:pt x="185026" y="44904"/>
                </a:lnTo>
                <a:cubicBezTo>
                  <a:pt x="194313" y="35319"/>
                  <a:pt x="207219" y="29469"/>
                  <a:pt x="221695" y="29469"/>
                </a:cubicBezTo>
                <a:close/>
                <a:moveTo>
                  <a:pt x="134700" y="0"/>
                </a:moveTo>
                <a:lnTo>
                  <a:pt x="158377" y="0"/>
                </a:lnTo>
                <a:lnTo>
                  <a:pt x="158377" y="133969"/>
                </a:lnTo>
                <a:lnTo>
                  <a:pt x="134700" y="133969"/>
                </a:lnTo>
                <a:close/>
                <a:moveTo>
                  <a:pt x="0" y="0"/>
                </a:moveTo>
                <a:lnTo>
                  <a:pt x="26361" y="0"/>
                </a:lnTo>
                <a:lnTo>
                  <a:pt x="26467" y="320"/>
                </a:lnTo>
                <a:lnTo>
                  <a:pt x="62586" y="102563"/>
                </a:lnTo>
                <a:lnTo>
                  <a:pt x="98826" y="0"/>
                </a:lnTo>
                <a:lnTo>
                  <a:pt x="124577" y="0"/>
                </a:lnTo>
                <a:lnTo>
                  <a:pt x="124348" y="656"/>
                </a:lnTo>
                <a:lnTo>
                  <a:pt x="76643" y="133985"/>
                </a:lnTo>
                <a:lnTo>
                  <a:pt x="47934" y="133985"/>
                </a:lnTo>
                <a:lnTo>
                  <a:pt x="47949" y="133969"/>
                </a:lnTo>
                <a:lnTo>
                  <a:pt x="47827" y="133649"/>
                </a:lnTo>
                <a:close/>
              </a:path>
            </a:pathLst>
          </a:custGeom>
          <a:solidFill>
            <a:schemeClr val="tx1"/>
          </a:solidFill>
        </p:spPr>
        <p:txBody>
          <a:bodyPr wrap="square">
            <a:noAutofit/>
          </a:bodyPr>
          <a:lstStyle>
            <a:lvl1pPr marL="0" indent="0">
              <a:buNone/>
              <a:defRPr sz="100"/>
            </a:lvl1pPr>
          </a:lstStyle>
          <a:p>
            <a:r>
              <a:rPr lang="en-BE"/>
              <a:t>1</a:t>
            </a:r>
          </a:p>
        </p:txBody>
      </p:sp>
    </p:spTree>
    <p:extLst>
      <p:ext uri="{BB962C8B-B14F-4D97-AF65-F5344CB8AC3E}">
        <p14:creationId xmlns:p14="http://schemas.microsoft.com/office/powerpoint/2010/main" val="37747819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ligh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1F1EC-3EF6-BA15-FEA4-95038A416BCB}"/>
              </a:ext>
            </a:extLst>
          </p:cNvPr>
          <p:cNvSpPr>
            <a:spLocks noGrp="1"/>
          </p:cNvSpPr>
          <p:nvPr>
            <p:ph type="ctrTitle"/>
          </p:nvPr>
        </p:nvSpPr>
        <p:spPr>
          <a:xfrm>
            <a:off x="633600" y="1587600"/>
            <a:ext cx="5302800" cy="1800000"/>
          </a:xfrm>
          <a:effectLst/>
        </p:spPr>
        <p:txBody>
          <a:bodyPr lIns="0" anchor="t" anchorCtr="0">
            <a:noAutofit/>
          </a:bodyPr>
          <a:lstStyle>
            <a:lvl1pPr algn="l">
              <a:lnSpc>
                <a:spcPct val="85000"/>
              </a:lnSpc>
              <a:defRPr sz="3375" b="0">
                <a:solidFill>
                  <a:schemeClr val="tx1"/>
                </a:solidFill>
              </a:defRPr>
            </a:lvl1pPr>
          </a:lstStyle>
          <a:p>
            <a:r>
              <a:rPr lang="nl-NL"/>
              <a:t>Klik om stijl te bewerken</a:t>
            </a:r>
          </a:p>
        </p:txBody>
      </p:sp>
      <p:pic>
        <p:nvPicPr>
          <p:cNvPr id="5" name="Graphic 4">
            <a:extLst>
              <a:ext uri="{FF2B5EF4-FFF2-40B4-BE49-F238E27FC236}">
                <a16:creationId xmlns:a16="http://schemas.microsoft.com/office/drawing/2014/main" id="{FCB207BE-794E-08F7-92AA-A910521AE30F}"/>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4030" b="41221"/>
          <a:stretch/>
        </p:blipFill>
        <p:spPr>
          <a:xfrm>
            <a:off x="5036400" y="482400"/>
            <a:ext cx="7155600" cy="6375600"/>
          </a:xfrm>
          <a:prstGeom prst="rect">
            <a:avLst/>
          </a:prstGeom>
        </p:spPr>
      </p:pic>
      <p:sp>
        <p:nvSpPr>
          <p:cNvPr id="6" name="Date Placeholder 5">
            <a:extLst>
              <a:ext uri="{FF2B5EF4-FFF2-40B4-BE49-F238E27FC236}">
                <a16:creationId xmlns:a16="http://schemas.microsoft.com/office/drawing/2014/main" id="{D8F903C6-F798-B2B7-1166-01846B571125}"/>
              </a:ext>
            </a:extLst>
          </p:cNvPr>
          <p:cNvSpPr>
            <a:spLocks noGrp="1"/>
          </p:cNvSpPr>
          <p:nvPr>
            <p:ph type="dt" sz="half" idx="10"/>
          </p:nvPr>
        </p:nvSpPr>
        <p:spPr>
          <a:xfrm>
            <a:off x="633602" y="633600"/>
            <a:ext cx="794104" cy="273890"/>
          </a:xfrm>
          <a:prstGeom prst="roundRect">
            <a:avLst/>
          </a:prstGeom>
          <a:solidFill>
            <a:schemeClr val="tx2"/>
          </a:solidFill>
        </p:spPr>
        <p:txBody>
          <a:bodyPr lIns="144000" tIns="54000" rIns="144000" bIns="54000"/>
          <a:lstStyle>
            <a:lvl1pPr>
              <a:defRPr sz="900" b="1">
                <a:latin typeface="+mj-lt"/>
              </a:defRPr>
            </a:lvl1pPr>
          </a:lstStyle>
          <a:p>
            <a:fld id="{258E38D6-8852-4FCD-B13B-9A33019553B4}" type="datetimeFigureOut">
              <a:rPr lang="nl-NL" smtClean="0"/>
              <a:pPr/>
              <a:t>16-3-2026</a:t>
            </a:fld>
            <a:endParaRPr lang="nl-NL"/>
          </a:p>
        </p:txBody>
      </p:sp>
      <p:sp>
        <p:nvSpPr>
          <p:cNvPr id="12" name="Table Placeholder 11">
            <a:extLst>
              <a:ext uri="{FF2B5EF4-FFF2-40B4-BE49-F238E27FC236}">
                <a16:creationId xmlns:a16="http://schemas.microsoft.com/office/drawing/2014/main" id="{F30E664E-6FD3-D05B-846C-2EC30F717C05}"/>
              </a:ext>
            </a:extLst>
          </p:cNvPr>
          <p:cNvSpPr>
            <a:spLocks noGrp="1"/>
          </p:cNvSpPr>
          <p:nvPr>
            <p:ph type="tbl" sz="quarter" idx="11" hasCustomPrompt="1"/>
          </p:nvPr>
        </p:nvSpPr>
        <p:spPr>
          <a:xfrm>
            <a:off x="9363600" y="5587200"/>
            <a:ext cx="627944" cy="628190"/>
          </a:xfrm>
          <a:custGeom>
            <a:avLst/>
            <a:gdLst>
              <a:gd name="connsiteX0" fmla="*/ 307409 w 627944"/>
              <a:gd name="connsiteY0" fmla="*/ 583681 h 628190"/>
              <a:gd name="connsiteX1" fmla="*/ 320490 w 627944"/>
              <a:gd name="connsiteY1" fmla="*/ 583681 h 628190"/>
              <a:gd name="connsiteX2" fmla="*/ 332168 w 627944"/>
              <a:gd name="connsiteY2" fmla="*/ 595365 h 628190"/>
              <a:gd name="connsiteX3" fmla="*/ 332168 w 627944"/>
              <a:gd name="connsiteY3" fmla="*/ 616506 h 628190"/>
              <a:gd name="connsiteX4" fmla="*/ 320490 w 627944"/>
              <a:gd name="connsiteY4" fmla="*/ 628190 h 628190"/>
              <a:gd name="connsiteX5" fmla="*/ 307409 w 627944"/>
              <a:gd name="connsiteY5" fmla="*/ 628190 h 628190"/>
              <a:gd name="connsiteX6" fmla="*/ 295730 w 627944"/>
              <a:gd name="connsiteY6" fmla="*/ 616506 h 628190"/>
              <a:gd name="connsiteX7" fmla="*/ 295730 w 627944"/>
              <a:gd name="connsiteY7" fmla="*/ 595365 h 628190"/>
              <a:gd name="connsiteX8" fmla="*/ 307409 w 627944"/>
              <a:gd name="connsiteY8" fmla="*/ 583681 h 628190"/>
              <a:gd name="connsiteX9" fmla="*/ 509116 w 627944"/>
              <a:gd name="connsiteY9" fmla="*/ 500093 h 628190"/>
              <a:gd name="connsiteX10" fmla="*/ 525642 w 627944"/>
              <a:gd name="connsiteY10" fmla="*/ 500093 h 628190"/>
              <a:gd name="connsiteX11" fmla="*/ 540584 w 627944"/>
              <a:gd name="connsiteY11" fmla="*/ 515041 h 628190"/>
              <a:gd name="connsiteX12" fmla="*/ 540584 w 627944"/>
              <a:gd name="connsiteY12" fmla="*/ 531576 h 628190"/>
              <a:gd name="connsiteX13" fmla="*/ 531329 w 627944"/>
              <a:gd name="connsiteY13" fmla="*/ 540835 h 628190"/>
              <a:gd name="connsiteX14" fmla="*/ 514802 w 627944"/>
              <a:gd name="connsiteY14" fmla="*/ 540835 h 628190"/>
              <a:gd name="connsiteX15" fmla="*/ 499861 w 627944"/>
              <a:gd name="connsiteY15" fmla="*/ 525886 h 628190"/>
              <a:gd name="connsiteX16" fmla="*/ 499861 w 627944"/>
              <a:gd name="connsiteY16" fmla="*/ 509352 h 628190"/>
              <a:gd name="connsiteX17" fmla="*/ 102256 w 627944"/>
              <a:gd name="connsiteY17" fmla="*/ 500093 h 628190"/>
              <a:gd name="connsiteX18" fmla="*/ 118783 w 627944"/>
              <a:gd name="connsiteY18" fmla="*/ 500093 h 628190"/>
              <a:gd name="connsiteX19" fmla="*/ 128037 w 627944"/>
              <a:gd name="connsiteY19" fmla="*/ 509352 h 628190"/>
              <a:gd name="connsiteX20" fmla="*/ 128037 w 627944"/>
              <a:gd name="connsiteY20" fmla="*/ 525886 h 628190"/>
              <a:gd name="connsiteX21" fmla="*/ 113096 w 627944"/>
              <a:gd name="connsiteY21" fmla="*/ 540835 h 628190"/>
              <a:gd name="connsiteX22" fmla="*/ 96569 w 627944"/>
              <a:gd name="connsiteY22" fmla="*/ 540835 h 628190"/>
              <a:gd name="connsiteX23" fmla="*/ 87315 w 627944"/>
              <a:gd name="connsiteY23" fmla="*/ 531576 h 628190"/>
              <a:gd name="connsiteX24" fmla="*/ 87315 w 627944"/>
              <a:gd name="connsiteY24" fmla="*/ 515041 h 628190"/>
              <a:gd name="connsiteX25" fmla="*/ 295730 w 627944"/>
              <a:gd name="connsiteY25" fmla="*/ 410007 h 628190"/>
              <a:gd name="connsiteX26" fmla="*/ 313949 w 627944"/>
              <a:gd name="connsiteY26" fmla="*/ 411731 h 628190"/>
              <a:gd name="connsiteX27" fmla="*/ 332168 w 627944"/>
              <a:gd name="connsiteY27" fmla="*/ 410007 h 628190"/>
              <a:gd name="connsiteX28" fmla="*/ 332168 w 627944"/>
              <a:gd name="connsiteY28" fmla="*/ 475459 h 628190"/>
              <a:gd name="connsiteX29" fmla="*/ 402575 w 627944"/>
              <a:gd name="connsiteY29" fmla="*/ 565270 h 628190"/>
              <a:gd name="connsiteX30" fmla="*/ 403932 w 627944"/>
              <a:gd name="connsiteY30" fmla="*/ 572150 h 628190"/>
              <a:gd name="connsiteX31" fmla="*/ 389586 w 627944"/>
              <a:gd name="connsiteY31" fmla="*/ 592650 h 628190"/>
              <a:gd name="connsiteX32" fmla="*/ 381612 w 627944"/>
              <a:gd name="connsiteY32" fmla="*/ 594190 h 628190"/>
              <a:gd name="connsiteX33" fmla="*/ 313949 w 627944"/>
              <a:gd name="connsiteY33" fmla="*/ 530020 h 628190"/>
              <a:gd name="connsiteX34" fmla="*/ 246287 w 627944"/>
              <a:gd name="connsiteY34" fmla="*/ 594190 h 628190"/>
              <a:gd name="connsiteX35" fmla="*/ 238313 w 627944"/>
              <a:gd name="connsiteY35" fmla="*/ 592650 h 628190"/>
              <a:gd name="connsiteX36" fmla="*/ 223966 w 627944"/>
              <a:gd name="connsiteY36" fmla="*/ 572150 h 628190"/>
              <a:gd name="connsiteX37" fmla="*/ 225323 w 627944"/>
              <a:gd name="connsiteY37" fmla="*/ 565270 h 628190"/>
              <a:gd name="connsiteX38" fmla="*/ 295730 w 627944"/>
              <a:gd name="connsiteY38" fmla="*/ 475459 h 628190"/>
              <a:gd name="connsiteX39" fmla="*/ 394617 w 627944"/>
              <a:gd name="connsiteY39" fmla="*/ 369037 h 628190"/>
              <a:gd name="connsiteX40" fmla="*/ 440874 w 627944"/>
              <a:gd name="connsiteY40" fmla="*/ 415316 h 628190"/>
              <a:gd name="connsiteX41" fmla="*/ 554138 w 627944"/>
              <a:gd name="connsiteY41" fmla="*/ 429013 h 628190"/>
              <a:gd name="connsiteX42" fmla="*/ 554122 w 627944"/>
              <a:gd name="connsiteY42" fmla="*/ 429028 h 628190"/>
              <a:gd name="connsiteX43" fmla="*/ 559946 w 627944"/>
              <a:gd name="connsiteY43" fmla="*/ 432933 h 628190"/>
              <a:gd name="connsiteX44" fmla="*/ 564291 w 627944"/>
              <a:gd name="connsiteY44" fmla="*/ 457582 h 628190"/>
              <a:gd name="connsiteX45" fmla="*/ 559748 w 627944"/>
              <a:gd name="connsiteY45" fmla="*/ 464324 h 628190"/>
              <a:gd name="connsiteX46" fmla="*/ 466563 w 627944"/>
              <a:gd name="connsiteY46" fmla="*/ 466811 h 628190"/>
              <a:gd name="connsiteX47" fmla="*/ 464078 w 627944"/>
              <a:gd name="connsiteY47" fmla="*/ 560038 h 628190"/>
              <a:gd name="connsiteX48" fmla="*/ 457340 w 627944"/>
              <a:gd name="connsiteY48" fmla="*/ 564584 h 628190"/>
              <a:gd name="connsiteX49" fmla="*/ 432702 w 627944"/>
              <a:gd name="connsiteY49" fmla="*/ 560237 h 628190"/>
              <a:gd name="connsiteX50" fmla="*/ 428799 w 627944"/>
              <a:gd name="connsiteY50" fmla="*/ 554410 h 628190"/>
              <a:gd name="connsiteX51" fmla="*/ 415108 w 627944"/>
              <a:gd name="connsiteY51" fmla="*/ 441094 h 628190"/>
              <a:gd name="connsiteX52" fmla="*/ 368851 w 627944"/>
              <a:gd name="connsiteY52" fmla="*/ 394815 h 628190"/>
              <a:gd name="connsiteX53" fmla="*/ 382953 w 627944"/>
              <a:gd name="connsiteY53" fmla="*/ 383146 h 628190"/>
              <a:gd name="connsiteX54" fmla="*/ 394617 w 627944"/>
              <a:gd name="connsiteY54" fmla="*/ 369037 h 628190"/>
              <a:gd name="connsiteX55" fmla="*/ 233282 w 627944"/>
              <a:gd name="connsiteY55" fmla="*/ 369022 h 628190"/>
              <a:gd name="connsiteX56" fmla="*/ 244945 w 627944"/>
              <a:gd name="connsiteY56" fmla="*/ 383131 h 628190"/>
              <a:gd name="connsiteX57" fmla="*/ 259048 w 627944"/>
              <a:gd name="connsiteY57" fmla="*/ 394800 h 628190"/>
              <a:gd name="connsiteX58" fmla="*/ 212791 w 627944"/>
              <a:gd name="connsiteY58" fmla="*/ 441078 h 628190"/>
              <a:gd name="connsiteX59" fmla="*/ 199100 w 627944"/>
              <a:gd name="connsiteY59" fmla="*/ 554395 h 628190"/>
              <a:gd name="connsiteX60" fmla="*/ 199085 w 627944"/>
              <a:gd name="connsiteY60" fmla="*/ 554380 h 628190"/>
              <a:gd name="connsiteX61" fmla="*/ 195182 w 627944"/>
              <a:gd name="connsiteY61" fmla="*/ 560206 h 628190"/>
              <a:gd name="connsiteX62" fmla="*/ 170544 w 627944"/>
              <a:gd name="connsiteY62" fmla="*/ 564553 h 628190"/>
              <a:gd name="connsiteX63" fmla="*/ 163805 w 627944"/>
              <a:gd name="connsiteY63" fmla="*/ 560008 h 628190"/>
              <a:gd name="connsiteX64" fmla="*/ 161320 w 627944"/>
              <a:gd name="connsiteY64" fmla="*/ 466780 h 628190"/>
              <a:gd name="connsiteX65" fmla="*/ 68135 w 627944"/>
              <a:gd name="connsiteY65" fmla="*/ 464294 h 628190"/>
              <a:gd name="connsiteX66" fmla="*/ 63592 w 627944"/>
              <a:gd name="connsiteY66" fmla="*/ 457552 h 628190"/>
              <a:gd name="connsiteX67" fmla="*/ 67937 w 627944"/>
              <a:gd name="connsiteY67" fmla="*/ 432903 h 628190"/>
              <a:gd name="connsiteX68" fmla="*/ 73761 w 627944"/>
              <a:gd name="connsiteY68" fmla="*/ 428998 h 628190"/>
              <a:gd name="connsiteX69" fmla="*/ 187025 w 627944"/>
              <a:gd name="connsiteY69" fmla="*/ 415300 h 628190"/>
              <a:gd name="connsiteX70" fmla="*/ 595134 w 627944"/>
              <a:gd name="connsiteY70" fmla="*/ 295867 h 628190"/>
              <a:gd name="connsiteX71" fmla="*/ 616266 w 627944"/>
              <a:gd name="connsiteY71" fmla="*/ 295867 h 628190"/>
              <a:gd name="connsiteX72" fmla="*/ 627944 w 627944"/>
              <a:gd name="connsiteY72" fmla="*/ 307551 h 628190"/>
              <a:gd name="connsiteX73" fmla="*/ 627944 w 627944"/>
              <a:gd name="connsiteY73" fmla="*/ 320639 h 628190"/>
              <a:gd name="connsiteX74" fmla="*/ 616266 w 627944"/>
              <a:gd name="connsiteY74" fmla="*/ 332323 h 628190"/>
              <a:gd name="connsiteX75" fmla="*/ 595134 w 627944"/>
              <a:gd name="connsiteY75" fmla="*/ 332323 h 628190"/>
              <a:gd name="connsiteX76" fmla="*/ 583456 w 627944"/>
              <a:gd name="connsiteY76" fmla="*/ 320639 h 628190"/>
              <a:gd name="connsiteX77" fmla="*/ 583456 w 627944"/>
              <a:gd name="connsiteY77" fmla="*/ 307551 h 628190"/>
              <a:gd name="connsiteX78" fmla="*/ 595134 w 627944"/>
              <a:gd name="connsiteY78" fmla="*/ 295867 h 628190"/>
              <a:gd name="connsiteX79" fmla="*/ 11679 w 627944"/>
              <a:gd name="connsiteY79" fmla="*/ 295867 h 628190"/>
              <a:gd name="connsiteX80" fmla="*/ 32810 w 627944"/>
              <a:gd name="connsiteY80" fmla="*/ 295867 h 628190"/>
              <a:gd name="connsiteX81" fmla="*/ 44488 w 627944"/>
              <a:gd name="connsiteY81" fmla="*/ 307551 h 628190"/>
              <a:gd name="connsiteX82" fmla="*/ 44488 w 627944"/>
              <a:gd name="connsiteY82" fmla="*/ 320639 h 628190"/>
              <a:gd name="connsiteX83" fmla="*/ 32810 w 627944"/>
              <a:gd name="connsiteY83" fmla="*/ 332323 h 628190"/>
              <a:gd name="connsiteX84" fmla="*/ 11679 w 627944"/>
              <a:gd name="connsiteY84" fmla="*/ 332323 h 628190"/>
              <a:gd name="connsiteX85" fmla="*/ 0 w 627944"/>
              <a:gd name="connsiteY85" fmla="*/ 320639 h 628190"/>
              <a:gd name="connsiteX86" fmla="*/ 0 w 627944"/>
              <a:gd name="connsiteY86" fmla="*/ 307551 h 628190"/>
              <a:gd name="connsiteX87" fmla="*/ 11679 w 627944"/>
              <a:gd name="connsiteY87" fmla="*/ 295867 h 628190"/>
              <a:gd name="connsiteX88" fmla="*/ 571930 w 627944"/>
              <a:gd name="connsiteY88" fmla="*/ 224070 h 628190"/>
              <a:gd name="connsiteX89" fmla="*/ 592421 w 627944"/>
              <a:gd name="connsiteY89" fmla="*/ 238424 h 628190"/>
              <a:gd name="connsiteX90" fmla="*/ 593961 w 627944"/>
              <a:gd name="connsiteY90" fmla="*/ 246401 h 628190"/>
              <a:gd name="connsiteX91" fmla="*/ 529820 w 627944"/>
              <a:gd name="connsiteY91" fmla="*/ 314095 h 628190"/>
              <a:gd name="connsiteX92" fmla="*/ 593961 w 627944"/>
              <a:gd name="connsiteY92" fmla="*/ 381789 h 628190"/>
              <a:gd name="connsiteX93" fmla="*/ 592421 w 627944"/>
              <a:gd name="connsiteY93" fmla="*/ 389766 h 628190"/>
              <a:gd name="connsiteX94" fmla="*/ 571930 w 627944"/>
              <a:gd name="connsiteY94" fmla="*/ 404120 h 628190"/>
              <a:gd name="connsiteX95" fmla="*/ 565054 w 627944"/>
              <a:gd name="connsiteY95" fmla="*/ 402762 h 628190"/>
              <a:gd name="connsiteX96" fmla="*/ 475284 w 627944"/>
              <a:gd name="connsiteY96" fmla="*/ 332323 h 628190"/>
              <a:gd name="connsiteX97" fmla="*/ 409863 w 627944"/>
              <a:gd name="connsiteY97" fmla="*/ 332323 h 628190"/>
              <a:gd name="connsiteX98" fmla="*/ 411586 w 627944"/>
              <a:gd name="connsiteY98" fmla="*/ 314095 h 628190"/>
              <a:gd name="connsiteX99" fmla="*/ 409863 w 627944"/>
              <a:gd name="connsiteY99" fmla="*/ 295867 h 628190"/>
              <a:gd name="connsiteX100" fmla="*/ 475284 w 627944"/>
              <a:gd name="connsiteY100" fmla="*/ 295867 h 628190"/>
              <a:gd name="connsiteX101" fmla="*/ 565054 w 627944"/>
              <a:gd name="connsiteY101" fmla="*/ 225428 h 628190"/>
              <a:gd name="connsiteX102" fmla="*/ 571930 w 627944"/>
              <a:gd name="connsiteY102" fmla="*/ 224070 h 628190"/>
              <a:gd name="connsiteX103" fmla="*/ 56014 w 627944"/>
              <a:gd name="connsiteY103" fmla="*/ 224070 h 628190"/>
              <a:gd name="connsiteX104" fmla="*/ 62890 w 627944"/>
              <a:gd name="connsiteY104" fmla="*/ 225428 h 628190"/>
              <a:gd name="connsiteX105" fmla="*/ 152660 w 627944"/>
              <a:gd name="connsiteY105" fmla="*/ 295867 h 628190"/>
              <a:gd name="connsiteX106" fmla="*/ 218081 w 627944"/>
              <a:gd name="connsiteY106" fmla="*/ 295867 h 628190"/>
              <a:gd name="connsiteX107" fmla="*/ 216358 w 627944"/>
              <a:gd name="connsiteY107" fmla="*/ 314095 h 628190"/>
              <a:gd name="connsiteX108" fmla="*/ 218081 w 627944"/>
              <a:gd name="connsiteY108" fmla="*/ 332323 h 628190"/>
              <a:gd name="connsiteX109" fmla="*/ 152660 w 627944"/>
              <a:gd name="connsiteY109" fmla="*/ 332323 h 628190"/>
              <a:gd name="connsiteX110" fmla="*/ 62890 w 627944"/>
              <a:gd name="connsiteY110" fmla="*/ 402762 h 628190"/>
              <a:gd name="connsiteX111" fmla="*/ 56014 w 627944"/>
              <a:gd name="connsiteY111" fmla="*/ 404120 h 628190"/>
              <a:gd name="connsiteX112" fmla="*/ 35524 w 627944"/>
              <a:gd name="connsiteY112" fmla="*/ 389766 h 628190"/>
              <a:gd name="connsiteX113" fmla="*/ 33984 w 627944"/>
              <a:gd name="connsiteY113" fmla="*/ 381789 h 628190"/>
              <a:gd name="connsiteX114" fmla="*/ 98124 w 627944"/>
              <a:gd name="connsiteY114" fmla="*/ 314095 h 628190"/>
              <a:gd name="connsiteX115" fmla="*/ 33984 w 627944"/>
              <a:gd name="connsiteY115" fmla="*/ 246401 h 628190"/>
              <a:gd name="connsiteX116" fmla="*/ 35524 w 627944"/>
              <a:gd name="connsiteY116" fmla="*/ 238424 h 628190"/>
              <a:gd name="connsiteX117" fmla="*/ 514802 w 627944"/>
              <a:gd name="connsiteY117" fmla="*/ 87371 h 628190"/>
              <a:gd name="connsiteX118" fmla="*/ 531329 w 627944"/>
              <a:gd name="connsiteY118" fmla="*/ 87371 h 628190"/>
              <a:gd name="connsiteX119" fmla="*/ 540584 w 627944"/>
              <a:gd name="connsiteY119" fmla="*/ 96629 h 628190"/>
              <a:gd name="connsiteX120" fmla="*/ 540584 w 627944"/>
              <a:gd name="connsiteY120" fmla="*/ 113164 h 628190"/>
              <a:gd name="connsiteX121" fmla="*/ 525642 w 627944"/>
              <a:gd name="connsiteY121" fmla="*/ 128112 h 628190"/>
              <a:gd name="connsiteX122" fmla="*/ 509116 w 627944"/>
              <a:gd name="connsiteY122" fmla="*/ 128112 h 628190"/>
              <a:gd name="connsiteX123" fmla="*/ 499861 w 627944"/>
              <a:gd name="connsiteY123" fmla="*/ 118853 h 628190"/>
              <a:gd name="connsiteX124" fmla="*/ 499861 w 627944"/>
              <a:gd name="connsiteY124" fmla="*/ 102319 h 628190"/>
              <a:gd name="connsiteX125" fmla="*/ 96585 w 627944"/>
              <a:gd name="connsiteY125" fmla="*/ 87355 h 628190"/>
              <a:gd name="connsiteX126" fmla="*/ 113111 w 627944"/>
              <a:gd name="connsiteY126" fmla="*/ 87355 h 628190"/>
              <a:gd name="connsiteX127" fmla="*/ 128053 w 627944"/>
              <a:gd name="connsiteY127" fmla="*/ 102304 h 628190"/>
              <a:gd name="connsiteX128" fmla="*/ 128053 w 627944"/>
              <a:gd name="connsiteY128" fmla="*/ 118838 h 628190"/>
              <a:gd name="connsiteX129" fmla="*/ 118798 w 627944"/>
              <a:gd name="connsiteY129" fmla="*/ 128097 h 628190"/>
              <a:gd name="connsiteX130" fmla="*/ 102271 w 627944"/>
              <a:gd name="connsiteY130" fmla="*/ 128097 h 628190"/>
              <a:gd name="connsiteX131" fmla="*/ 87330 w 627944"/>
              <a:gd name="connsiteY131" fmla="*/ 113149 h 628190"/>
              <a:gd name="connsiteX132" fmla="*/ 87330 w 627944"/>
              <a:gd name="connsiteY132" fmla="*/ 96614 h 628190"/>
              <a:gd name="connsiteX133" fmla="*/ 457370 w 627944"/>
              <a:gd name="connsiteY133" fmla="*/ 63637 h 628190"/>
              <a:gd name="connsiteX134" fmla="*/ 464109 w 627944"/>
              <a:gd name="connsiteY134" fmla="*/ 68182 h 628190"/>
              <a:gd name="connsiteX135" fmla="*/ 466594 w 627944"/>
              <a:gd name="connsiteY135" fmla="*/ 161410 h 628190"/>
              <a:gd name="connsiteX136" fmla="*/ 559779 w 627944"/>
              <a:gd name="connsiteY136" fmla="*/ 163896 h 628190"/>
              <a:gd name="connsiteX137" fmla="*/ 564322 w 627944"/>
              <a:gd name="connsiteY137" fmla="*/ 170638 h 628190"/>
              <a:gd name="connsiteX138" fmla="*/ 559977 w 627944"/>
              <a:gd name="connsiteY138" fmla="*/ 195287 h 628190"/>
              <a:gd name="connsiteX139" fmla="*/ 554153 w 627944"/>
              <a:gd name="connsiteY139" fmla="*/ 199192 h 628190"/>
              <a:gd name="connsiteX140" fmla="*/ 440889 w 627944"/>
              <a:gd name="connsiteY140" fmla="*/ 212890 h 628190"/>
              <a:gd name="connsiteX141" fmla="*/ 394632 w 627944"/>
              <a:gd name="connsiteY141" fmla="*/ 259168 h 628190"/>
              <a:gd name="connsiteX142" fmla="*/ 382969 w 627944"/>
              <a:gd name="connsiteY142" fmla="*/ 245059 h 628190"/>
              <a:gd name="connsiteX143" fmla="*/ 368866 w 627944"/>
              <a:gd name="connsiteY143" fmla="*/ 233390 h 628190"/>
              <a:gd name="connsiteX144" fmla="*/ 415123 w 627944"/>
              <a:gd name="connsiteY144" fmla="*/ 187112 h 628190"/>
              <a:gd name="connsiteX145" fmla="*/ 428814 w 627944"/>
              <a:gd name="connsiteY145" fmla="*/ 73795 h 628190"/>
              <a:gd name="connsiteX146" fmla="*/ 428829 w 627944"/>
              <a:gd name="connsiteY146" fmla="*/ 73810 h 628190"/>
              <a:gd name="connsiteX147" fmla="*/ 432732 w 627944"/>
              <a:gd name="connsiteY147" fmla="*/ 67984 h 628190"/>
              <a:gd name="connsiteX148" fmla="*/ 170559 w 627944"/>
              <a:gd name="connsiteY148" fmla="*/ 63621 h 628190"/>
              <a:gd name="connsiteX149" fmla="*/ 195197 w 627944"/>
              <a:gd name="connsiteY149" fmla="*/ 67968 h 628190"/>
              <a:gd name="connsiteX150" fmla="*/ 199100 w 627944"/>
              <a:gd name="connsiteY150" fmla="*/ 73795 h 628190"/>
              <a:gd name="connsiteX151" fmla="*/ 212791 w 627944"/>
              <a:gd name="connsiteY151" fmla="*/ 187112 h 628190"/>
              <a:gd name="connsiteX152" fmla="*/ 259048 w 627944"/>
              <a:gd name="connsiteY152" fmla="*/ 233390 h 628190"/>
              <a:gd name="connsiteX153" fmla="*/ 244945 w 627944"/>
              <a:gd name="connsiteY153" fmla="*/ 245059 h 628190"/>
              <a:gd name="connsiteX154" fmla="*/ 233282 w 627944"/>
              <a:gd name="connsiteY154" fmla="*/ 259168 h 628190"/>
              <a:gd name="connsiteX155" fmla="*/ 187025 w 627944"/>
              <a:gd name="connsiteY155" fmla="*/ 212890 h 628190"/>
              <a:gd name="connsiteX156" fmla="*/ 73761 w 627944"/>
              <a:gd name="connsiteY156" fmla="*/ 199192 h 628190"/>
              <a:gd name="connsiteX157" fmla="*/ 73776 w 627944"/>
              <a:gd name="connsiteY157" fmla="*/ 199177 h 628190"/>
              <a:gd name="connsiteX158" fmla="*/ 67952 w 627944"/>
              <a:gd name="connsiteY158" fmla="*/ 195272 h 628190"/>
              <a:gd name="connsiteX159" fmla="*/ 63607 w 627944"/>
              <a:gd name="connsiteY159" fmla="*/ 170623 h 628190"/>
              <a:gd name="connsiteX160" fmla="*/ 68150 w 627944"/>
              <a:gd name="connsiteY160" fmla="*/ 163881 h 628190"/>
              <a:gd name="connsiteX161" fmla="*/ 161335 w 627944"/>
              <a:gd name="connsiteY161" fmla="*/ 161395 h 628190"/>
              <a:gd name="connsiteX162" fmla="*/ 163820 w 627944"/>
              <a:gd name="connsiteY162" fmla="*/ 68167 h 628190"/>
              <a:gd name="connsiteX163" fmla="*/ 170559 w 627944"/>
              <a:gd name="connsiteY163" fmla="*/ 63621 h 628190"/>
              <a:gd name="connsiteX164" fmla="*/ 246287 w 627944"/>
              <a:gd name="connsiteY164" fmla="*/ 34000 h 628190"/>
              <a:gd name="connsiteX165" fmla="*/ 313949 w 627944"/>
              <a:gd name="connsiteY165" fmla="*/ 98170 h 628190"/>
              <a:gd name="connsiteX166" fmla="*/ 381612 w 627944"/>
              <a:gd name="connsiteY166" fmla="*/ 34000 h 628190"/>
              <a:gd name="connsiteX167" fmla="*/ 389586 w 627944"/>
              <a:gd name="connsiteY167" fmla="*/ 35540 h 628190"/>
              <a:gd name="connsiteX168" fmla="*/ 403932 w 627944"/>
              <a:gd name="connsiteY168" fmla="*/ 56040 h 628190"/>
              <a:gd name="connsiteX169" fmla="*/ 402575 w 627944"/>
              <a:gd name="connsiteY169" fmla="*/ 62920 h 628190"/>
              <a:gd name="connsiteX170" fmla="*/ 332168 w 627944"/>
              <a:gd name="connsiteY170" fmla="*/ 152731 h 628190"/>
              <a:gd name="connsiteX171" fmla="*/ 332168 w 627944"/>
              <a:gd name="connsiteY171" fmla="*/ 218183 h 628190"/>
              <a:gd name="connsiteX172" fmla="*/ 313949 w 627944"/>
              <a:gd name="connsiteY172" fmla="*/ 216459 h 628190"/>
              <a:gd name="connsiteX173" fmla="*/ 295730 w 627944"/>
              <a:gd name="connsiteY173" fmla="*/ 218183 h 628190"/>
              <a:gd name="connsiteX174" fmla="*/ 295730 w 627944"/>
              <a:gd name="connsiteY174" fmla="*/ 152731 h 628190"/>
              <a:gd name="connsiteX175" fmla="*/ 225323 w 627944"/>
              <a:gd name="connsiteY175" fmla="*/ 62920 h 628190"/>
              <a:gd name="connsiteX176" fmla="*/ 223966 w 627944"/>
              <a:gd name="connsiteY176" fmla="*/ 56040 h 628190"/>
              <a:gd name="connsiteX177" fmla="*/ 238313 w 627944"/>
              <a:gd name="connsiteY177" fmla="*/ 35540 h 628190"/>
              <a:gd name="connsiteX178" fmla="*/ 246287 w 627944"/>
              <a:gd name="connsiteY178" fmla="*/ 34000 h 628190"/>
              <a:gd name="connsiteX179" fmla="*/ 307409 w 627944"/>
              <a:gd name="connsiteY179" fmla="*/ 0 h 628190"/>
              <a:gd name="connsiteX180" fmla="*/ 320490 w 627944"/>
              <a:gd name="connsiteY180" fmla="*/ 0 h 628190"/>
              <a:gd name="connsiteX181" fmla="*/ 332168 w 627944"/>
              <a:gd name="connsiteY181" fmla="*/ 11684 h 628190"/>
              <a:gd name="connsiteX182" fmla="*/ 332168 w 627944"/>
              <a:gd name="connsiteY182" fmla="*/ 32825 h 628190"/>
              <a:gd name="connsiteX183" fmla="*/ 320490 w 627944"/>
              <a:gd name="connsiteY183" fmla="*/ 44509 h 628190"/>
              <a:gd name="connsiteX184" fmla="*/ 307409 w 627944"/>
              <a:gd name="connsiteY184" fmla="*/ 44509 h 628190"/>
              <a:gd name="connsiteX185" fmla="*/ 295730 w 627944"/>
              <a:gd name="connsiteY185" fmla="*/ 32825 h 628190"/>
              <a:gd name="connsiteX186" fmla="*/ 295730 w 627944"/>
              <a:gd name="connsiteY186" fmla="*/ 11684 h 628190"/>
              <a:gd name="connsiteX187" fmla="*/ 307409 w 627944"/>
              <a:gd name="connsiteY187" fmla="*/ 0 h 62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627944" h="628190">
                <a:moveTo>
                  <a:pt x="307409" y="583681"/>
                </a:moveTo>
                <a:lnTo>
                  <a:pt x="320490" y="583681"/>
                </a:lnTo>
                <a:cubicBezTo>
                  <a:pt x="326939" y="583681"/>
                  <a:pt x="332168" y="588913"/>
                  <a:pt x="332168" y="595365"/>
                </a:cubicBezTo>
                <a:lnTo>
                  <a:pt x="332168" y="616506"/>
                </a:lnTo>
                <a:cubicBezTo>
                  <a:pt x="332168" y="622958"/>
                  <a:pt x="326939" y="628190"/>
                  <a:pt x="320490" y="628190"/>
                </a:cubicBezTo>
                <a:lnTo>
                  <a:pt x="307409" y="628190"/>
                </a:lnTo>
                <a:cubicBezTo>
                  <a:pt x="300960" y="628190"/>
                  <a:pt x="295730" y="622958"/>
                  <a:pt x="295730" y="616506"/>
                </a:cubicBezTo>
                <a:lnTo>
                  <a:pt x="295730" y="595365"/>
                </a:lnTo>
                <a:cubicBezTo>
                  <a:pt x="295730" y="588913"/>
                  <a:pt x="300960" y="583681"/>
                  <a:pt x="307409" y="583681"/>
                </a:cubicBezTo>
                <a:close/>
                <a:moveTo>
                  <a:pt x="509116" y="500093"/>
                </a:moveTo>
                <a:cubicBezTo>
                  <a:pt x="513689" y="495532"/>
                  <a:pt x="521084" y="495532"/>
                  <a:pt x="525642" y="500093"/>
                </a:cubicBezTo>
                <a:lnTo>
                  <a:pt x="540584" y="515041"/>
                </a:lnTo>
                <a:cubicBezTo>
                  <a:pt x="545142" y="519617"/>
                  <a:pt x="545142" y="527015"/>
                  <a:pt x="540584" y="531576"/>
                </a:cubicBezTo>
                <a:lnTo>
                  <a:pt x="531329" y="540835"/>
                </a:lnTo>
                <a:cubicBezTo>
                  <a:pt x="526755" y="545395"/>
                  <a:pt x="519361" y="545395"/>
                  <a:pt x="514802" y="540835"/>
                </a:cubicBezTo>
                <a:lnTo>
                  <a:pt x="499861" y="525886"/>
                </a:lnTo>
                <a:cubicBezTo>
                  <a:pt x="495303" y="521310"/>
                  <a:pt x="495303" y="513913"/>
                  <a:pt x="499861" y="509352"/>
                </a:cubicBezTo>
                <a:close/>
                <a:moveTo>
                  <a:pt x="102256" y="500093"/>
                </a:moveTo>
                <a:cubicBezTo>
                  <a:pt x="106830" y="495532"/>
                  <a:pt x="114224" y="495532"/>
                  <a:pt x="118783" y="500093"/>
                </a:cubicBezTo>
                <a:lnTo>
                  <a:pt x="128037" y="509352"/>
                </a:lnTo>
                <a:cubicBezTo>
                  <a:pt x="132596" y="513928"/>
                  <a:pt x="132596" y="521326"/>
                  <a:pt x="128037" y="525886"/>
                </a:cubicBezTo>
                <a:lnTo>
                  <a:pt x="113096" y="540835"/>
                </a:lnTo>
                <a:cubicBezTo>
                  <a:pt x="108522" y="545395"/>
                  <a:pt x="101128" y="545395"/>
                  <a:pt x="96569" y="540835"/>
                </a:cubicBezTo>
                <a:lnTo>
                  <a:pt x="87315" y="531576"/>
                </a:lnTo>
                <a:cubicBezTo>
                  <a:pt x="82756" y="527000"/>
                  <a:pt x="82756" y="519602"/>
                  <a:pt x="87315" y="515041"/>
                </a:cubicBezTo>
                <a:close/>
                <a:moveTo>
                  <a:pt x="295730" y="410007"/>
                </a:moveTo>
                <a:cubicBezTo>
                  <a:pt x="301630" y="411121"/>
                  <a:pt x="307714" y="411731"/>
                  <a:pt x="313949" y="411731"/>
                </a:cubicBezTo>
                <a:cubicBezTo>
                  <a:pt x="320170" y="411731"/>
                  <a:pt x="326268" y="411121"/>
                  <a:pt x="332168" y="410007"/>
                </a:cubicBezTo>
                <a:lnTo>
                  <a:pt x="332168" y="475459"/>
                </a:lnTo>
                <a:cubicBezTo>
                  <a:pt x="332168" y="512570"/>
                  <a:pt x="377587" y="549285"/>
                  <a:pt x="402575" y="565270"/>
                </a:cubicBezTo>
                <a:cubicBezTo>
                  <a:pt x="404923" y="566765"/>
                  <a:pt x="405518" y="569877"/>
                  <a:pt x="403932" y="572150"/>
                </a:cubicBezTo>
                <a:lnTo>
                  <a:pt x="389586" y="592650"/>
                </a:lnTo>
                <a:cubicBezTo>
                  <a:pt x="387771" y="595228"/>
                  <a:pt x="384249" y="595929"/>
                  <a:pt x="381612" y="594190"/>
                </a:cubicBezTo>
                <a:cubicBezTo>
                  <a:pt x="365070" y="583345"/>
                  <a:pt x="333724" y="560313"/>
                  <a:pt x="313949" y="530020"/>
                </a:cubicBezTo>
                <a:cubicBezTo>
                  <a:pt x="294175" y="560313"/>
                  <a:pt x="262814" y="583361"/>
                  <a:pt x="246287" y="594190"/>
                </a:cubicBezTo>
                <a:cubicBezTo>
                  <a:pt x="243649" y="595929"/>
                  <a:pt x="240127" y="595243"/>
                  <a:pt x="238313" y="592650"/>
                </a:cubicBezTo>
                <a:lnTo>
                  <a:pt x="223966" y="572150"/>
                </a:lnTo>
                <a:cubicBezTo>
                  <a:pt x="222381" y="569877"/>
                  <a:pt x="222991" y="566765"/>
                  <a:pt x="225323" y="565270"/>
                </a:cubicBezTo>
                <a:cubicBezTo>
                  <a:pt x="250312" y="549285"/>
                  <a:pt x="295730" y="512570"/>
                  <a:pt x="295730" y="475459"/>
                </a:cubicBezTo>
                <a:close/>
                <a:moveTo>
                  <a:pt x="394617" y="369037"/>
                </a:moveTo>
                <a:lnTo>
                  <a:pt x="440874" y="415316"/>
                </a:lnTo>
                <a:cubicBezTo>
                  <a:pt x="467112" y="441551"/>
                  <a:pt x="525170" y="435389"/>
                  <a:pt x="554138" y="429013"/>
                </a:cubicBezTo>
                <a:lnTo>
                  <a:pt x="554122" y="429028"/>
                </a:lnTo>
                <a:cubicBezTo>
                  <a:pt x="556836" y="428433"/>
                  <a:pt x="559458" y="430203"/>
                  <a:pt x="559946" y="432933"/>
                </a:cubicBezTo>
                <a:lnTo>
                  <a:pt x="564291" y="457582"/>
                </a:lnTo>
                <a:cubicBezTo>
                  <a:pt x="564840" y="460709"/>
                  <a:pt x="562843" y="463684"/>
                  <a:pt x="559748" y="464324"/>
                </a:cubicBezTo>
                <a:cubicBezTo>
                  <a:pt x="540401" y="468351"/>
                  <a:pt x="501950" y="474239"/>
                  <a:pt x="466563" y="466811"/>
                </a:cubicBezTo>
                <a:cubicBezTo>
                  <a:pt x="474004" y="502213"/>
                  <a:pt x="468103" y="540682"/>
                  <a:pt x="464078" y="560038"/>
                </a:cubicBezTo>
                <a:cubicBezTo>
                  <a:pt x="463423" y="563135"/>
                  <a:pt x="460450" y="565133"/>
                  <a:pt x="457340" y="564584"/>
                </a:cubicBezTo>
                <a:lnTo>
                  <a:pt x="432702" y="560237"/>
                </a:lnTo>
                <a:cubicBezTo>
                  <a:pt x="429973" y="559749"/>
                  <a:pt x="428204" y="557125"/>
                  <a:pt x="428799" y="554410"/>
                </a:cubicBezTo>
                <a:cubicBezTo>
                  <a:pt x="435172" y="525429"/>
                  <a:pt x="441331" y="467329"/>
                  <a:pt x="415108" y="441094"/>
                </a:cubicBezTo>
                <a:lnTo>
                  <a:pt x="368851" y="394815"/>
                </a:lnTo>
                <a:cubicBezTo>
                  <a:pt x="373821" y="391429"/>
                  <a:pt x="378547" y="387555"/>
                  <a:pt x="382953" y="383146"/>
                </a:cubicBezTo>
                <a:cubicBezTo>
                  <a:pt x="387360" y="378738"/>
                  <a:pt x="391232" y="374010"/>
                  <a:pt x="394617" y="369037"/>
                </a:cubicBezTo>
                <a:close/>
                <a:moveTo>
                  <a:pt x="233282" y="369022"/>
                </a:moveTo>
                <a:cubicBezTo>
                  <a:pt x="236666" y="373995"/>
                  <a:pt x="240539" y="378723"/>
                  <a:pt x="244945" y="383131"/>
                </a:cubicBezTo>
                <a:cubicBezTo>
                  <a:pt x="249351" y="387539"/>
                  <a:pt x="254078" y="391414"/>
                  <a:pt x="259048" y="394800"/>
                </a:cubicBezTo>
                <a:lnTo>
                  <a:pt x="212791" y="441078"/>
                </a:lnTo>
                <a:cubicBezTo>
                  <a:pt x="186567" y="467329"/>
                  <a:pt x="192727" y="525414"/>
                  <a:pt x="199100" y="554395"/>
                </a:cubicBezTo>
                <a:lnTo>
                  <a:pt x="199085" y="554380"/>
                </a:lnTo>
                <a:cubicBezTo>
                  <a:pt x="199679" y="557095"/>
                  <a:pt x="197911" y="559718"/>
                  <a:pt x="195182" y="560206"/>
                </a:cubicBezTo>
                <a:lnTo>
                  <a:pt x="170544" y="564553"/>
                </a:lnTo>
                <a:cubicBezTo>
                  <a:pt x="167418" y="565103"/>
                  <a:pt x="164445" y="563104"/>
                  <a:pt x="163805" y="560008"/>
                </a:cubicBezTo>
                <a:cubicBezTo>
                  <a:pt x="159780" y="540652"/>
                  <a:pt x="153895" y="502183"/>
                  <a:pt x="161320" y="466780"/>
                </a:cubicBezTo>
                <a:cubicBezTo>
                  <a:pt x="125933" y="474224"/>
                  <a:pt x="87483" y="468321"/>
                  <a:pt x="68135" y="464294"/>
                </a:cubicBezTo>
                <a:cubicBezTo>
                  <a:pt x="65040" y="463638"/>
                  <a:pt x="63043" y="460664"/>
                  <a:pt x="63592" y="457552"/>
                </a:cubicBezTo>
                <a:lnTo>
                  <a:pt x="67937" y="432903"/>
                </a:lnTo>
                <a:cubicBezTo>
                  <a:pt x="68425" y="430172"/>
                  <a:pt x="71047" y="428403"/>
                  <a:pt x="73761" y="428998"/>
                </a:cubicBezTo>
                <a:cubicBezTo>
                  <a:pt x="102729" y="435374"/>
                  <a:pt x="160801" y="441536"/>
                  <a:pt x="187025" y="415300"/>
                </a:cubicBezTo>
                <a:close/>
                <a:moveTo>
                  <a:pt x="595134" y="295867"/>
                </a:moveTo>
                <a:lnTo>
                  <a:pt x="616266" y="295867"/>
                </a:lnTo>
                <a:cubicBezTo>
                  <a:pt x="622715" y="295867"/>
                  <a:pt x="627944" y="301099"/>
                  <a:pt x="627944" y="307551"/>
                </a:cubicBezTo>
                <a:lnTo>
                  <a:pt x="627944" y="320639"/>
                </a:lnTo>
                <a:cubicBezTo>
                  <a:pt x="627944" y="327091"/>
                  <a:pt x="622715" y="332323"/>
                  <a:pt x="616266" y="332323"/>
                </a:cubicBezTo>
                <a:lnTo>
                  <a:pt x="595134" y="332323"/>
                </a:lnTo>
                <a:cubicBezTo>
                  <a:pt x="588685" y="332323"/>
                  <a:pt x="583456" y="327091"/>
                  <a:pt x="583456" y="320639"/>
                </a:cubicBezTo>
                <a:lnTo>
                  <a:pt x="583456" y="307551"/>
                </a:lnTo>
                <a:cubicBezTo>
                  <a:pt x="583456" y="301099"/>
                  <a:pt x="588685" y="295867"/>
                  <a:pt x="595134" y="295867"/>
                </a:cubicBezTo>
                <a:close/>
                <a:moveTo>
                  <a:pt x="11679" y="295867"/>
                </a:moveTo>
                <a:lnTo>
                  <a:pt x="32810" y="295867"/>
                </a:lnTo>
                <a:cubicBezTo>
                  <a:pt x="39259" y="295867"/>
                  <a:pt x="44488" y="301099"/>
                  <a:pt x="44488" y="307551"/>
                </a:cubicBezTo>
                <a:lnTo>
                  <a:pt x="44488" y="320639"/>
                </a:lnTo>
                <a:cubicBezTo>
                  <a:pt x="44488" y="327091"/>
                  <a:pt x="39259" y="332323"/>
                  <a:pt x="32810" y="332323"/>
                </a:cubicBezTo>
                <a:lnTo>
                  <a:pt x="11679" y="332323"/>
                </a:lnTo>
                <a:cubicBezTo>
                  <a:pt x="5229" y="332323"/>
                  <a:pt x="0" y="327091"/>
                  <a:pt x="0" y="320639"/>
                </a:cubicBezTo>
                <a:lnTo>
                  <a:pt x="0" y="307551"/>
                </a:lnTo>
                <a:cubicBezTo>
                  <a:pt x="0" y="301099"/>
                  <a:pt x="5229" y="295867"/>
                  <a:pt x="11679" y="295867"/>
                </a:cubicBezTo>
                <a:close/>
                <a:moveTo>
                  <a:pt x="571930" y="224070"/>
                </a:moveTo>
                <a:lnTo>
                  <a:pt x="592421" y="238424"/>
                </a:lnTo>
                <a:cubicBezTo>
                  <a:pt x="594997" y="240239"/>
                  <a:pt x="595699" y="243762"/>
                  <a:pt x="593961" y="246401"/>
                </a:cubicBezTo>
                <a:cubicBezTo>
                  <a:pt x="583120" y="262951"/>
                  <a:pt x="560099" y="294312"/>
                  <a:pt x="529820" y="314095"/>
                </a:cubicBezTo>
                <a:cubicBezTo>
                  <a:pt x="560099" y="333878"/>
                  <a:pt x="583136" y="365254"/>
                  <a:pt x="593961" y="381789"/>
                </a:cubicBezTo>
                <a:cubicBezTo>
                  <a:pt x="595699" y="384428"/>
                  <a:pt x="595012" y="387951"/>
                  <a:pt x="592421" y="389766"/>
                </a:cubicBezTo>
                <a:lnTo>
                  <a:pt x="571930" y="404120"/>
                </a:lnTo>
                <a:cubicBezTo>
                  <a:pt x="569658" y="405706"/>
                  <a:pt x="566548" y="405096"/>
                  <a:pt x="565054" y="402762"/>
                </a:cubicBezTo>
                <a:cubicBezTo>
                  <a:pt x="549076" y="377762"/>
                  <a:pt x="512378" y="332323"/>
                  <a:pt x="475284" y="332323"/>
                </a:cubicBezTo>
                <a:lnTo>
                  <a:pt x="409863" y="332323"/>
                </a:lnTo>
                <a:cubicBezTo>
                  <a:pt x="410976" y="326420"/>
                  <a:pt x="411586" y="320334"/>
                  <a:pt x="411586" y="314095"/>
                </a:cubicBezTo>
                <a:cubicBezTo>
                  <a:pt x="411586" y="307872"/>
                  <a:pt x="410976" y="301770"/>
                  <a:pt x="409863" y="295867"/>
                </a:cubicBezTo>
                <a:lnTo>
                  <a:pt x="475284" y="295867"/>
                </a:lnTo>
                <a:cubicBezTo>
                  <a:pt x="512378" y="295867"/>
                  <a:pt x="549076" y="250428"/>
                  <a:pt x="565054" y="225428"/>
                </a:cubicBezTo>
                <a:cubicBezTo>
                  <a:pt x="566548" y="223079"/>
                  <a:pt x="569658" y="222484"/>
                  <a:pt x="571930" y="224070"/>
                </a:cubicBezTo>
                <a:close/>
                <a:moveTo>
                  <a:pt x="56014" y="224070"/>
                </a:moveTo>
                <a:cubicBezTo>
                  <a:pt x="58286" y="222484"/>
                  <a:pt x="61396" y="223094"/>
                  <a:pt x="62890" y="225428"/>
                </a:cubicBezTo>
                <a:cubicBezTo>
                  <a:pt x="78868" y="250428"/>
                  <a:pt x="115566" y="295867"/>
                  <a:pt x="152660" y="295867"/>
                </a:cubicBezTo>
                <a:lnTo>
                  <a:pt x="218081" y="295867"/>
                </a:lnTo>
                <a:cubicBezTo>
                  <a:pt x="216968" y="301770"/>
                  <a:pt x="216358" y="307856"/>
                  <a:pt x="216358" y="314095"/>
                </a:cubicBezTo>
                <a:cubicBezTo>
                  <a:pt x="216358" y="320318"/>
                  <a:pt x="216968" y="326420"/>
                  <a:pt x="218081" y="332323"/>
                </a:cubicBezTo>
                <a:lnTo>
                  <a:pt x="152660" y="332323"/>
                </a:lnTo>
                <a:cubicBezTo>
                  <a:pt x="115566" y="332323"/>
                  <a:pt x="78868" y="377762"/>
                  <a:pt x="62890" y="402762"/>
                </a:cubicBezTo>
                <a:cubicBezTo>
                  <a:pt x="61396" y="405111"/>
                  <a:pt x="58286" y="405706"/>
                  <a:pt x="56014" y="404120"/>
                </a:cubicBezTo>
                <a:lnTo>
                  <a:pt x="35524" y="389766"/>
                </a:lnTo>
                <a:cubicBezTo>
                  <a:pt x="32947" y="387951"/>
                  <a:pt x="32246" y="384428"/>
                  <a:pt x="33984" y="381789"/>
                </a:cubicBezTo>
                <a:cubicBezTo>
                  <a:pt x="44824" y="365239"/>
                  <a:pt x="67845" y="333878"/>
                  <a:pt x="98124" y="314095"/>
                </a:cubicBezTo>
                <a:cubicBezTo>
                  <a:pt x="67845" y="294312"/>
                  <a:pt x="44809" y="262936"/>
                  <a:pt x="33984" y="246401"/>
                </a:cubicBezTo>
                <a:cubicBezTo>
                  <a:pt x="32246" y="243762"/>
                  <a:pt x="32932" y="240239"/>
                  <a:pt x="35524" y="238424"/>
                </a:cubicBezTo>
                <a:close/>
                <a:moveTo>
                  <a:pt x="514802" y="87371"/>
                </a:moveTo>
                <a:cubicBezTo>
                  <a:pt x="519376" y="82810"/>
                  <a:pt x="526771" y="82810"/>
                  <a:pt x="531329" y="87371"/>
                </a:cubicBezTo>
                <a:lnTo>
                  <a:pt x="540584" y="96629"/>
                </a:lnTo>
                <a:cubicBezTo>
                  <a:pt x="545142" y="101205"/>
                  <a:pt x="545142" y="108603"/>
                  <a:pt x="540584" y="113164"/>
                </a:cubicBezTo>
                <a:lnTo>
                  <a:pt x="525642" y="128112"/>
                </a:lnTo>
                <a:cubicBezTo>
                  <a:pt x="521069" y="132673"/>
                  <a:pt x="513674" y="132673"/>
                  <a:pt x="509116" y="128112"/>
                </a:cubicBezTo>
                <a:lnTo>
                  <a:pt x="499861" y="118853"/>
                </a:lnTo>
                <a:cubicBezTo>
                  <a:pt x="495303" y="114277"/>
                  <a:pt x="495303" y="106880"/>
                  <a:pt x="499861" y="102319"/>
                </a:cubicBezTo>
                <a:close/>
                <a:moveTo>
                  <a:pt x="96585" y="87355"/>
                </a:moveTo>
                <a:cubicBezTo>
                  <a:pt x="101158" y="82795"/>
                  <a:pt x="108553" y="82795"/>
                  <a:pt x="113111" y="87355"/>
                </a:cubicBezTo>
                <a:lnTo>
                  <a:pt x="128053" y="102304"/>
                </a:lnTo>
                <a:cubicBezTo>
                  <a:pt x="132611" y="106880"/>
                  <a:pt x="132611" y="114277"/>
                  <a:pt x="128053" y="118838"/>
                </a:cubicBezTo>
                <a:lnTo>
                  <a:pt x="118798" y="128097"/>
                </a:lnTo>
                <a:cubicBezTo>
                  <a:pt x="114224" y="132658"/>
                  <a:pt x="106830" y="132658"/>
                  <a:pt x="102271" y="128097"/>
                </a:cubicBezTo>
                <a:lnTo>
                  <a:pt x="87330" y="113149"/>
                </a:lnTo>
                <a:cubicBezTo>
                  <a:pt x="82771" y="108573"/>
                  <a:pt x="82771" y="101175"/>
                  <a:pt x="87330" y="96614"/>
                </a:cubicBezTo>
                <a:close/>
                <a:moveTo>
                  <a:pt x="457370" y="63637"/>
                </a:moveTo>
                <a:cubicBezTo>
                  <a:pt x="460496" y="63087"/>
                  <a:pt x="463468" y="65086"/>
                  <a:pt x="464109" y="68182"/>
                </a:cubicBezTo>
                <a:cubicBezTo>
                  <a:pt x="468134" y="87538"/>
                  <a:pt x="474019" y="126007"/>
                  <a:pt x="466594" y="161410"/>
                </a:cubicBezTo>
                <a:cubicBezTo>
                  <a:pt x="501980" y="153966"/>
                  <a:pt x="540431" y="159869"/>
                  <a:pt x="559779" y="163896"/>
                </a:cubicBezTo>
                <a:cubicBezTo>
                  <a:pt x="562874" y="164552"/>
                  <a:pt x="564871" y="167526"/>
                  <a:pt x="564322" y="170638"/>
                </a:cubicBezTo>
                <a:lnTo>
                  <a:pt x="559977" y="195287"/>
                </a:lnTo>
                <a:cubicBezTo>
                  <a:pt x="559489" y="198018"/>
                  <a:pt x="556867" y="199787"/>
                  <a:pt x="554153" y="199192"/>
                </a:cubicBezTo>
                <a:cubicBezTo>
                  <a:pt x="525185" y="192816"/>
                  <a:pt x="467112" y="186654"/>
                  <a:pt x="440889" y="212890"/>
                </a:cubicBezTo>
                <a:lnTo>
                  <a:pt x="394632" y="259168"/>
                </a:lnTo>
                <a:cubicBezTo>
                  <a:pt x="391247" y="254195"/>
                  <a:pt x="387375" y="249467"/>
                  <a:pt x="382969" y="245059"/>
                </a:cubicBezTo>
                <a:cubicBezTo>
                  <a:pt x="378563" y="240651"/>
                  <a:pt x="373836" y="236776"/>
                  <a:pt x="368866" y="233390"/>
                </a:cubicBezTo>
                <a:lnTo>
                  <a:pt x="415123" y="187112"/>
                </a:lnTo>
                <a:cubicBezTo>
                  <a:pt x="441346" y="160861"/>
                  <a:pt x="435187" y="102776"/>
                  <a:pt x="428814" y="73795"/>
                </a:cubicBezTo>
                <a:lnTo>
                  <a:pt x="428829" y="73810"/>
                </a:lnTo>
                <a:cubicBezTo>
                  <a:pt x="428235" y="71095"/>
                  <a:pt x="430003" y="68472"/>
                  <a:pt x="432732" y="67984"/>
                </a:cubicBezTo>
                <a:close/>
                <a:moveTo>
                  <a:pt x="170559" y="63621"/>
                </a:moveTo>
                <a:lnTo>
                  <a:pt x="195197" y="67968"/>
                </a:lnTo>
                <a:cubicBezTo>
                  <a:pt x="197926" y="68457"/>
                  <a:pt x="199694" y="71080"/>
                  <a:pt x="199100" y="73795"/>
                </a:cubicBezTo>
                <a:cubicBezTo>
                  <a:pt x="192727" y="102776"/>
                  <a:pt x="186567" y="160876"/>
                  <a:pt x="212791" y="187112"/>
                </a:cubicBezTo>
                <a:lnTo>
                  <a:pt x="259048" y="233390"/>
                </a:lnTo>
                <a:cubicBezTo>
                  <a:pt x="254078" y="236776"/>
                  <a:pt x="249351" y="240651"/>
                  <a:pt x="244945" y="245059"/>
                </a:cubicBezTo>
                <a:cubicBezTo>
                  <a:pt x="240539" y="249467"/>
                  <a:pt x="236666" y="254195"/>
                  <a:pt x="233282" y="259168"/>
                </a:cubicBezTo>
                <a:lnTo>
                  <a:pt x="187025" y="212890"/>
                </a:lnTo>
                <a:cubicBezTo>
                  <a:pt x="160786" y="186654"/>
                  <a:pt x="102729" y="192816"/>
                  <a:pt x="73761" y="199192"/>
                </a:cubicBezTo>
                <a:lnTo>
                  <a:pt x="73776" y="199177"/>
                </a:lnTo>
                <a:cubicBezTo>
                  <a:pt x="71062" y="199772"/>
                  <a:pt x="68440" y="198002"/>
                  <a:pt x="67952" y="195272"/>
                </a:cubicBezTo>
                <a:lnTo>
                  <a:pt x="63607" y="170623"/>
                </a:lnTo>
                <a:cubicBezTo>
                  <a:pt x="63058" y="167496"/>
                  <a:pt x="65055" y="164522"/>
                  <a:pt x="68150" y="163881"/>
                </a:cubicBezTo>
                <a:cubicBezTo>
                  <a:pt x="87498" y="159854"/>
                  <a:pt x="125949" y="153966"/>
                  <a:pt x="161335" y="161395"/>
                </a:cubicBezTo>
                <a:cubicBezTo>
                  <a:pt x="153895" y="125992"/>
                  <a:pt x="159795" y="87523"/>
                  <a:pt x="163820" y="68167"/>
                </a:cubicBezTo>
                <a:cubicBezTo>
                  <a:pt x="164476" y="65070"/>
                  <a:pt x="167449" y="63072"/>
                  <a:pt x="170559" y="63621"/>
                </a:cubicBezTo>
                <a:close/>
                <a:moveTo>
                  <a:pt x="246287" y="34000"/>
                </a:moveTo>
                <a:cubicBezTo>
                  <a:pt x="262829" y="44845"/>
                  <a:pt x="294175" y="67877"/>
                  <a:pt x="313949" y="98170"/>
                </a:cubicBezTo>
                <a:cubicBezTo>
                  <a:pt x="333724" y="67877"/>
                  <a:pt x="365085" y="44829"/>
                  <a:pt x="381612" y="34000"/>
                </a:cubicBezTo>
                <a:cubicBezTo>
                  <a:pt x="384249" y="32261"/>
                  <a:pt x="387771" y="32947"/>
                  <a:pt x="389586" y="35540"/>
                </a:cubicBezTo>
                <a:lnTo>
                  <a:pt x="403932" y="56040"/>
                </a:lnTo>
                <a:cubicBezTo>
                  <a:pt x="405518" y="58313"/>
                  <a:pt x="404908" y="61425"/>
                  <a:pt x="402575" y="62920"/>
                </a:cubicBezTo>
                <a:cubicBezTo>
                  <a:pt x="377587" y="78905"/>
                  <a:pt x="332168" y="115620"/>
                  <a:pt x="332168" y="152731"/>
                </a:cubicBezTo>
                <a:lnTo>
                  <a:pt x="332168" y="218183"/>
                </a:lnTo>
                <a:cubicBezTo>
                  <a:pt x="326268" y="217069"/>
                  <a:pt x="320170" y="216459"/>
                  <a:pt x="313949" y="216459"/>
                </a:cubicBezTo>
                <a:cubicBezTo>
                  <a:pt x="307729" y="216459"/>
                  <a:pt x="301630" y="217069"/>
                  <a:pt x="295730" y="218183"/>
                </a:cubicBezTo>
                <a:lnTo>
                  <a:pt x="295730" y="152731"/>
                </a:lnTo>
                <a:cubicBezTo>
                  <a:pt x="295730" y="115620"/>
                  <a:pt x="250312" y="78905"/>
                  <a:pt x="225323" y="62920"/>
                </a:cubicBezTo>
                <a:cubicBezTo>
                  <a:pt x="222975" y="61425"/>
                  <a:pt x="222381" y="58313"/>
                  <a:pt x="223966" y="56040"/>
                </a:cubicBezTo>
                <a:lnTo>
                  <a:pt x="238313" y="35540"/>
                </a:lnTo>
                <a:cubicBezTo>
                  <a:pt x="240127" y="32962"/>
                  <a:pt x="243649" y="32261"/>
                  <a:pt x="246287" y="34000"/>
                </a:cubicBezTo>
                <a:close/>
                <a:moveTo>
                  <a:pt x="307409" y="0"/>
                </a:moveTo>
                <a:lnTo>
                  <a:pt x="320490" y="0"/>
                </a:lnTo>
                <a:cubicBezTo>
                  <a:pt x="326939" y="0"/>
                  <a:pt x="332168" y="5232"/>
                  <a:pt x="332168" y="11684"/>
                </a:cubicBezTo>
                <a:lnTo>
                  <a:pt x="332168" y="32825"/>
                </a:lnTo>
                <a:cubicBezTo>
                  <a:pt x="332168" y="39277"/>
                  <a:pt x="326939" y="44509"/>
                  <a:pt x="320490" y="44509"/>
                </a:cubicBezTo>
                <a:lnTo>
                  <a:pt x="307409" y="44509"/>
                </a:lnTo>
                <a:cubicBezTo>
                  <a:pt x="300960" y="44509"/>
                  <a:pt x="295730" y="39277"/>
                  <a:pt x="295730" y="32825"/>
                </a:cubicBezTo>
                <a:lnTo>
                  <a:pt x="295730" y="11684"/>
                </a:lnTo>
                <a:cubicBezTo>
                  <a:pt x="295730" y="5232"/>
                  <a:pt x="300960" y="0"/>
                  <a:pt x="307409" y="0"/>
                </a:cubicBezTo>
                <a:close/>
              </a:path>
            </a:pathLst>
          </a:custGeom>
          <a:solidFill>
            <a:srgbClr val="AF8C53"/>
          </a:solidFill>
        </p:spPr>
        <p:txBody>
          <a:bodyPr wrap="square">
            <a:noAutofit/>
          </a:bodyPr>
          <a:lstStyle>
            <a:lvl1pPr marL="0" indent="0">
              <a:buNone/>
              <a:defRPr sz="100">
                <a:solidFill>
                  <a:schemeClr val="bg2"/>
                </a:solidFill>
              </a:defRPr>
            </a:lvl1pPr>
          </a:lstStyle>
          <a:p>
            <a:r>
              <a:rPr lang="en-BE"/>
              <a:t>1</a:t>
            </a:r>
          </a:p>
        </p:txBody>
      </p:sp>
      <p:sp>
        <p:nvSpPr>
          <p:cNvPr id="17" name="Table Placeholder 16">
            <a:extLst>
              <a:ext uri="{FF2B5EF4-FFF2-40B4-BE49-F238E27FC236}">
                <a16:creationId xmlns:a16="http://schemas.microsoft.com/office/drawing/2014/main" id="{1E74CDE8-5A9B-C9ED-D9D5-05008FC47C79}"/>
              </a:ext>
            </a:extLst>
          </p:cNvPr>
          <p:cNvSpPr>
            <a:spLocks noGrp="1"/>
          </p:cNvSpPr>
          <p:nvPr>
            <p:ph type="tbl" sz="quarter" idx="12" hasCustomPrompt="1"/>
          </p:nvPr>
        </p:nvSpPr>
        <p:spPr>
          <a:xfrm>
            <a:off x="10154863" y="5650016"/>
            <a:ext cx="1400636" cy="504623"/>
          </a:xfrm>
          <a:custGeom>
            <a:avLst/>
            <a:gdLst>
              <a:gd name="connsiteX0" fmla="*/ 555235 w 1400636"/>
              <a:gd name="connsiteY0" fmla="*/ 400108 h 504623"/>
              <a:gd name="connsiteX1" fmla="*/ 578913 w 1400636"/>
              <a:gd name="connsiteY1" fmla="*/ 400108 h 504623"/>
              <a:gd name="connsiteX2" fmla="*/ 578913 w 1400636"/>
              <a:gd name="connsiteY2" fmla="*/ 456042 h 504623"/>
              <a:gd name="connsiteX3" fmla="*/ 602559 w 1400636"/>
              <a:gd name="connsiteY3" fmla="*/ 482155 h 504623"/>
              <a:gd name="connsiteX4" fmla="*/ 626206 w 1400636"/>
              <a:gd name="connsiteY4" fmla="*/ 456042 h 504623"/>
              <a:gd name="connsiteX5" fmla="*/ 626206 w 1400636"/>
              <a:gd name="connsiteY5" fmla="*/ 400108 h 504623"/>
              <a:gd name="connsiteX6" fmla="*/ 649884 w 1400636"/>
              <a:gd name="connsiteY6" fmla="*/ 400108 h 504623"/>
              <a:gd name="connsiteX7" fmla="*/ 649884 w 1400636"/>
              <a:gd name="connsiteY7" fmla="*/ 456865 h 504623"/>
              <a:gd name="connsiteX8" fmla="*/ 602559 w 1400636"/>
              <a:gd name="connsiteY8" fmla="*/ 504623 h 504623"/>
              <a:gd name="connsiteX9" fmla="*/ 555235 w 1400636"/>
              <a:gd name="connsiteY9" fmla="*/ 456865 h 504623"/>
              <a:gd name="connsiteX10" fmla="*/ 444396 w 1400636"/>
              <a:gd name="connsiteY10" fmla="*/ 400108 h 504623"/>
              <a:gd name="connsiteX11" fmla="*/ 468073 w 1400636"/>
              <a:gd name="connsiteY11" fmla="*/ 400108 h 504623"/>
              <a:gd name="connsiteX12" fmla="*/ 468073 w 1400636"/>
              <a:gd name="connsiteY12" fmla="*/ 456042 h 504623"/>
              <a:gd name="connsiteX13" fmla="*/ 491720 w 1400636"/>
              <a:gd name="connsiteY13" fmla="*/ 482155 h 504623"/>
              <a:gd name="connsiteX14" fmla="*/ 515367 w 1400636"/>
              <a:gd name="connsiteY14" fmla="*/ 456042 h 504623"/>
              <a:gd name="connsiteX15" fmla="*/ 515367 w 1400636"/>
              <a:gd name="connsiteY15" fmla="*/ 400108 h 504623"/>
              <a:gd name="connsiteX16" fmla="*/ 539044 w 1400636"/>
              <a:gd name="connsiteY16" fmla="*/ 400108 h 504623"/>
              <a:gd name="connsiteX17" fmla="*/ 539044 w 1400636"/>
              <a:gd name="connsiteY17" fmla="*/ 456865 h 504623"/>
              <a:gd name="connsiteX18" fmla="*/ 491720 w 1400636"/>
              <a:gd name="connsiteY18" fmla="*/ 504623 h 504623"/>
              <a:gd name="connsiteX19" fmla="*/ 444396 w 1400636"/>
              <a:gd name="connsiteY19" fmla="*/ 456865 h 504623"/>
              <a:gd name="connsiteX20" fmla="*/ 332534 w 1400636"/>
              <a:gd name="connsiteY20" fmla="*/ 400093 h 504623"/>
              <a:gd name="connsiteX21" fmla="*/ 356212 w 1400636"/>
              <a:gd name="connsiteY21" fmla="*/ 400093 h 504623"/>
              <a:gd name="connsiteX22" fmla="*/ 356212 w 1400636"/>
              <a:gd name="connsiteY22" fmla="*/ 502564 h 504623"/>
              <a:gd name="connsiteX23" fmla="*/ 332534 w 1400636"/>
              <a:gd name="connsiteY23" fmla="*/ 502564 h 504623"/>
              <a:gd name="connsiteX24" fmla="*/ 108469 w 1400636"/>
              <a:gd name="connsiteY24" fmla="*/ 398052 h 504623"/>
              <a:gd name="connsiteX25" fmla="*/ 139777 w 1400636"/>
              <a:gd name="connsiteY25" fmla="*/ 410824 h 504623"/>
              <a:gd name="connsiteX26" fmla="*/ 151699 w 1400636"/>
              <a:gd name="connsiteY26" fmla="*/ 444373 h 504623"/>
              <a:gd name="connsiteX27" fmla="*/ 151699 w 1400636"/>
              <a:gd name="connsiteY27" fmla="*/ 502564 h 504623"/>
              <a:gd name="connsiteX28" fmla="*/ 128022 w 1400636"/>
              <a:gd name="connsiteY28" fmla="*/ 502564 h 504623"/>
              <a:gd name="connsiteX29" fmla="*/ 128022 w 1400636"/>
              <a:gd name="connsiteY29" fmla="*/ 446417 h 504623"/>
              <a:gd name="connsiteX30" fmla="*/ 104787 w 1400636"/>
              <a:gd name="connsiteY30" fmla="*/ 420502 h 504623"/>
              <a:gd name="connsiteX31" fmla="*/ 80119 w 1400636"/>
              <a:gd name="connsiteY31" fmla="*/ 446417 h 504623"/>
              <a:gd name="connsiteX32" fmla="*/ 80119 w 1400636"/>
              <a:gd name="connsiteY32" fmla="*/ 502564 h 504623"/>
              <a:gd name="connsiteX33" fmla="*/ 56441 w 1400636"/>
              <a:gd name="connsiteY33" fmla="*/ 502564 h 504623"/>
              <a:gd name="connsiteX34" fmla="*/ 56441 w 1400636"/>
              <a:gd name="connsiteY34" fmla="*/ 400093 h 504623"/>
              <a:gd name="connsiteX35" fmla="*/ 79097 w 1400636"/>
              <a:gd name="connsiteY35" fmla="*/ 400093 h 504623"/>
              <a:gd name="connsiteX36" fmla="*/ 79097 w 1400636"/>
              <a:gd name="connsiteY36" fmla="*/ 409718 h 504623"/>
              <a:gd name="connsiteX37" fmla="*/ 108461 w 1400636"/>
              <a:gd name="connsiteY37" fmla="*/ 398049 h 504623"/>
              <a:gd name="connsiteX38" fmla="*/ 108477 w 1400636"/>
              <a:gd name="connsiteY38" fmla="*/ 398049 h 504623"/>
              <a:gd name="connsiteX39" fmla="*/ 108469 w 1400636"/>
              <a:gd name="connsiteY39" fmla="*/ 398052 h 504623"/>
              <a:gd name="connsiteX40" fmla="*/ 205839 w 1400636"/>
              <a:gd name="connsiteY40" fmla="*/ 398018 h 504623"/>
              <a:gd name="connsiteX41" fmla="*/ 248269 w 1400636"/>
              <a:gd name="connsiteY41" fmla="*/ 431850 h 504623"/>
              <a:gd name="connsiteX42" fmla="*/ 248269 w 1400636"/>
              <a:gd name="connsiteY42" fmla="*/ 432353 h 504623"/>
              <a:gd name="connsiteX43" fmla="*/ 224424 w 1400636"/>
              <a:gd name="connsiteY43" fmla="*/ 432353 h 504623"/>
              <a:gd name="connsiteX44" fmla="*/ 224363 w 1400636"/>
              <a:gd name="connsiteY44" fmla="*/ 431926 h 504623"/>
              <a:gd name="connsiteX45" fmla="*/ 205625 w 1400636"/>
              <a:gd name="connsiteY45" fmla="*/ 417421 h 504623"/>
              <a:gd name="connsiteX46" fmla="*/ 188931 w 1400636"/>
              <a:gd name="connsiteY46" fmla="*/ 429211 h 504623"/>
              <a:gd name="connsiteX47" fmla="*/ 208156 w 1400636"/>
              <a:gd name="connsiteY47" fmla="*/ 441627 h 504623"/>
              <a:gd name="connsiteX48" fmla="*/ 217563 w 1400636"/>
              <a:gd name="connsiteY48" fmla="*/ 443275 h 504623"/>
              <a:gd name="connsiteX49" fmla="*/ 217593 w 1400636"/>
              <a:gd name="connsiteY49" fmla="*/ 443275 h 504623"/>
              <a:gd name="connsiteX50" fmla="*/ 249488 w 1400636"/>
              <a:gd name="connsiteY50" fmla="*/ 473430 h 504623"/>
              <a:gd name="connsiteX51" fmla="*/ 207683 w 1400636"/>
              <a:gd name="connsiteY51" fmla="*/ 504608 h 504623"/>
              <a:gd name="connsiteX52" fmla="*/ 163226 w 1400636"/>
              <a:gd name="connsiteY52" fmla="*/ 470182 h 504623"/>
              <a:gd name="connsiteX53" fmla="*/ 163195 w 1400636"/>
              <a:gd name="connsiteY53" fmla="*/ 469663 h 504623"/>
              <a:gd name="connsiteX54" fmla="*/ 187040 w 1400636"/>
              <a:gd name="connsiteY54" fmla="*/ 469663 h 504623"/>
              <a:gd name="connsiteX55" fmla="*/ 187101 w 1400636"/>
              <a:gd name="connsiteY55" fmla="*/ 470075 h 504623"/>
              <a:gd name="connsiteX56" fmla="*/ 207683 w 1400636"/>
              <a:gd name="connsiteY56" fmla="*/ 485206 h 504623"/>
              <a:gd name="connsiteX57" fmla="*/ 225811 w 1400636"/>
              <a:gd name="connsiteY57" fmla="*/ 473415 h 504623"/>
              <a:gd name="connsiteX58" fmla="*/ 206784 w 1400636"/>
              <a:gd name="connsiteY58" fmla="*/ 460999 h 504623"/>
              <a:gd name="connsiteX59" fmla="*/ 197377 w 1400636"/>
              <a:gd name="connsiteY59" fmla="*/ 459352 h 504623"/>
              <a:gd name="connsiteX60" fmla="*/ 165680 w 1400636"/>
              <a:gd name="connsiteY60" fmla="*/ 429196 h 504623"/>
              <a:gd name="connsiteX61" fmla="*/ 205839 w 1400636"/>
              <a:gd name="connsiteY61" fmla="*/ 398018 h 504623"/>
              <a:gd name="connsiteX62" fmla="*/ 675284 w 1400636"/>
              <a:gd name="connsiteY62" fmla="*/ 374727 h 504623"/>
              <a:gd name="connsiteX63" fmla="*/ 698946 w 1400636"/>
              <a:gd name="connsiteY63" fmla="*/ 374727 h 504623"/>
              <a:gd name="connsiteX64" fmla="*/ 698946 w 1400636"/>
              <a:gd name="connsiteY64" fmla="*/ 400093 h 504623"/>
              <a:gd name="connsiteX65" fmla="*/ 725947 w 1400636"/>
              <a:gd name="connsiteY65" fmla="*/ 400093 h 504623"/>
              <a:gd name="connsiteX66" fmla="*/ 725947 w 1400636"/>
              <a:gd name="connsiteY66" fmla="*/ 421935 h 504623"/>
              <a:gd name="connsiteX67" fmla="*/ 698946 w 1400636"/>
              <a:gd name="connsiteY67" fmla="*/ 421935 h 504623"/>
              <a:gd name="connsiteX68" fmla="*/ 698946 w 1400636"/>
              <a:gd name="connsiteY68" fmla="*/ 468717 h 504623"/>
              <a:gd name="connsiteX69" fmla="*/ 711554 w 1400636"/>
              <a:gd name="connsiteY69" fmla="*/ 480310 h 504623"/>
              <a:gd name="connsiteX70" fmla="*/ 725947 w 1400636"/>
              <a:gd name="connsiteY70" fmla="*/ 480310 h 504623"/>
              <a:gd name="connsiteX71" fmla="*/ 725947 w 1400636"/>
              <a:gd name="connsiteY71" fmla="*/ 502564 h 504623"/>
              <a:gd name="connsiteX72" fmla="*/ 709923 w 1400636"/>
              <a:gd name="connsiteY72" fmla="*/ 502564 h 504623"/>
              <a:gd name="connsiteX73" fmla="*/ 675284 w 1400636"/>
              <a:gd name="connsiteY73" fmla="*/ 470975 h 504623"/>
              <a:gd name="connsiteX74" fmla="*/ 675284 w 1400636"/>
              <a:gd name="connsiteY74" fmla="*/ 421951 h 504623"/>
              <a:gd name="connsiteX75" fmla="*/ 658513 w 1400636"/>
              <a:gd name="connsiteY75" fmla="*/ 421951 h 504623"/>
              <a:gd name="connsiteX76" fmla="*/ 658513 w 1400636"/>
              <a:gd name="connsiteY76" fmla="*/ 400108 h 504623"/>
              <a:gd name="connsiteX77" fmla="*/ 670664 w 1400636"/>
              <a:gd name="connsiteY77" fmla="*/ 400108 h 504623"/>
              <a:gd name="connsiteX78" fmla="*/ 675284 w 1400636"/>
              <a:gd name="connsiteY78" fmla="*/ 394861 h 504623"/>
              <a:gd name="connsiteX79" fmla="*/ 382832 w 1400636"/>
              <a:gd name="connsiteY79" fmla="*/ 374727 h 504623"/>
              <a:gd name="connsiteX80" fmla="*/ 406494 w 1400636"/>
              <a:gd name="connsiteY80" fmla="*/ 374727 h 504623"/>
              <a:gd name="connsiteX81" fmla="*/ 406494 w 1400636"/>
              <a:gd name="connsiteY81" fmla="*/ 400093 h 504623"/>
              <a:gd name="connsiteX82" fmla="*/ 433495 w 1400636"/>
              <a:gd name="connsiteY82" fmla="*/ 400093 h 504623"/>
              <a:gd name="connsiteX83" fmla="*/ 433495 w 1400636"/>
              <a:gd name="connsiteY83" fmla="*/ 421935 h 504623"/>
              <a:gd name="connsiteX84" fmla="*/ 406494 w 1400636"/>
              <a:gd name="connsiteY84" fmla="*/ 421935 h 504623"/>
              <a:gd name="connsiteX85" fmla="*/ 406494 w 1400636"/>
              <a:gd name="connsiteY85" fmla="*/ 468717 h 504623"/>
              <a:gd name="connsiteX86" fmla="*/ 419102 w 1400636"/>
              <a:gd name="connsiteY86" fmla="*/ 480310 h 504623"/>
              <a:gd name="connsiteX87" fmla="*/ 433495 w 1400636"/>
              <a:gd name="connsiteY87" fmla="*/ 480310 h 504623"/>
              <a:gd name="connsiteX88" fmla="*/ 433495 w 1400636"/>
              <a:gd name="connsiteY88" fmla="*/ 502564 h 504623"/>
              <a:gd name="connsiteX89" fmla="*/ 417471 w 1400636"/>
              <a:gd name="connsiteY89" fmla="*/ 502564 h 504623"/>
              <a:gd name="connsiteX90" fmla="*/ 382832 w 1400636"/>
              <a:gd name="connsiteY90" fmla="*/ 470975 h 504623"/>
              <a:gd name="connsiteX91" fmla="*/ 382832 w 1400636"/>
              <a:gd name="connsiteY91" fmla="*/ 421951 h 504623"/>
              <a:gd name="connsiteX92" fmla="*/ 366061 w 1400636"/>
              <a:gd name="connsiteY92" fmla="*/ 421951 h 504623"/>
              <a:gd name="connsiteX93" fmla="*/ 366061 w 1400636"/>
              <a:gd name="connsiteY93" fmla="*/ 400108 h 504623"/>
              <a:gd name="connsiteX94" fmla="*/ 378212 w 1400636"/>
              <a:gd name="connsiteY94" fmla="*/ 400108 h 504623"/>
              <a:gd name="connsiteX95" fmla="*/ 382832 w 1400636"/>
              <a:gd name="connsiteY95" fmla="*/ 394861 h 504623"/>
              <a:gd name="connsiteX96" fmla="*/ 269537 w 1400636"/>
              <a:gd name="connsiteY96" fmla="*/ 374727 h 504623"/>
              <a:gd name="connsiteX97" fmla="*/ 293199 w 1400636"/>
              <a:gd name="connsiteY97" fmla="*/ 374727 h 504623"/>
              <a:gd name="connsiteX98" fmla="*/ 293199 w 1400636"/>
              <a:gd name="connsiteY98" fmla="*/ 400093 h 504623"/>
              <a:gd name="connsiteX99" fmla="*/ 320200 w 1400636"/>
              <a:gd name="connsiteY99" fmla="*/ 400093 h 504623"/>
              <a:gd name="connsiteX100" fmla="*/ 320200 w 1400636"/>
              <a:gd name="connsiteY100" fmla="*/ 421935 h 504623"/>
              <a:gd name="connsiteX101" fmla="*/ 293199 w 1400636"/>
              <a:gd name="connsiteY101" fmla="*/ 421935 h 504623"/>
              <a:gd name="connsiteX102" fmla="*/ 293199 w 1400636"/>
              <a:gd name="connsiteY102" fmla="*/ 468717 h 504623"/>
              <a:gd name="connsiteX103" fmla="*/ 305808 w 1400636"/>
              <a:gd name="connsiteY103" fmla="*/ 480310 h 504623"/>
              <a:gd name="connsiteX104" fmla="*/ 320200 w 1400636"/>
              <a:gd name="connsiteY104" fmla="*/ 480310 h 504623"/>
              <a:gd name="connsiteX105" fmla="*/ 320200 w 1400636"/>
              <a:gd name="connsiteY105" fmla="*/ 502564 h 504623"/>
              <a:gd name="connsiteX106" fmla="*/ 304176 w 1400636"/>
              <a:gd name="connsiteY106" fmla="*/ 502564 h 504623"/>
              <a:gd name="connsiteX107" fmla="*/ 269537 w 1400636"/>
              <a:gd name="connsiteY107" fmla="*/ 470975 h 504623"/>
              <a:gd name="connsiteX108" fmla="*/ 269537 w 1400636"/>
              <a:gd name="connsiteY108" fmla="*/ 421951 h 504623"/>
              <a:gd name="connsiteX109" fmla="*/ 252766 w 1400636"/>
              <a:gd name="connsiteY109" fmla="*/ 421951 h 504623"/>
              <a:gd name="connsiteX110" fmla="*/ 252766 w 1400636"/>
              <a:gd name="connsiteY110" fmla="*/ 400108 h 504623"/>
              <a:gd name="connsiteX111" fmla="*/ 264918 w 1400636"/>
              <a:gd name="connsiteY111" fmla="*/ 400108 h 504623"/>
              <a:gd name="connsiteX112" fmla="*/ 269537 w 1400636"/>
              <a:gd name="connsiteY112" fmla="*/ 394861 h 504623"/>
              <a:gd name="connsiteX113" fmla="*/ 698946 w 1400636"/>
              <a:gd name="connsiteY113" fmla="*/ 374711 h 504623"/>
              <a:gd name="connsiteX114" fmla="*/ 698961 w 1400636"/>
              <a:gd name="connsiteY114" fmla="*/ 374727 h 504623"/>
              <a:gd name="connsiteX115" fmla="*/ 698946 w 1400636"/>
              <a:gd name="connsiteY115" fmla="*/ 374727 h 504623"/>
              <a:gd name="connsiteX116" fmla="*/ 406494 w 1400636"/>
              <a:gd name="connsiteY116" fmla="*/ 374711 h 504623"/>
              <a:gd name="connsiteX117" fmla="*/ 406509 w 1400636"/>
              <a:gd name="connsiteY117" fmla="*/ 374727 h 504623"/>
              <a:gd name="connsiteX118" fmla="*/ 406494 w 1400636"/>
              <a:gd name="connsiteY118" fmla="*/ 374727 h 504623"/>
              <a:gd name="connsiteX119" fmla="*/ 293199 w 1400636"/>
              <a:gd name="connsiteY119" fmla="*/ 374711 h 504623"/>
              <a:gd name="connsiteX120" fmla="*/ 293214 w 1400636"/>
              <a:gd name="connsiteY120" fmla="*/ 374727 h 504623"/>
              <a:gd name="connsiteX121" fmla="*/ 293199 w 1400636"/>
              <a:gd name="connsiteY121" fmla="*/ 374727 h 504623"/>
              <a:gd name="connsiteX122" fmla="*/ 12273 w 1400636"/>
              <a:gd name="connsiteY122" fmla="*/ 368595 h 504623"/>
              <a:gd name="connsiteX123" fmla="*/ 36759 w 1400636"/>
              <a:gd name="connsiteY123" fmla="*/ 368595 h 504623"/>
              <a:gd name="connsiteX124" fmla="*/ 36759 w 1400636"/>
              <a:gd name="connsiteY124" fmla="*/ 502564 h 504623"/>
              <a:gd name="connsiteX125" fmla="*/ 12273 w 1400636"/>
              <a:gd name="connsiteY125" fmla="*/ 502564 h 504623"/>
              <a:gd name="connsiteX126" fmla="*/ 344472 w 1400636"/>
              <a:gd name="connsiteY126" fmla="*/ 358146 h 504623"/>
              <a:gd name="connsiteX127" fmla="*/ 358041 w 1400636"/>
              <a:gd name="connsiteY127" fmla="*/ 371737 h 504623"/>
              <a:gd name="connsiteX128" fmla="*/ 344472 w 1400636"/>
              <a:gd name="connsiteY128" fmla="*/ 385114 h 504623"/>
              <a:gd name="connsiteX129" fmla="*/ 330903 w 1400636"/>
              <a:gd name="connsiteY129" fmla="*/ 371737 h 504623"/>
              <a:gd name="connsiteX130" fmla="*/ 344472 w 1400636"/>
              <a:gd name="connsiteY130" fmla="*/ 358146 h 504623"/>
              <a:gd name="connsiteX131" fmla="*/ 1240429 w 1400636"/>
              <a:gd name="connsiteY131" fmla="*/ 234381 h 504623"/>
              <a:gd name="connsiteX132" fmla="*/ 1212818 w 1400636"/>
              <a:gd name="connsiteY132" fmla="*/ 256941 h 504623"/>
              <a:gd name="connsiteX133" fmla="*/ 1267689 w 1400636"/>
              <a:gd name="connsiteY133" fmla="*/ 256941 h 504623"/>
              <a:gd name="connsiteX134" fmla="*/ 1240429 w 1400636"/>
              <a:gd name="connsiteY134" fmla="*/ 234381 h 504623"/>
              <a:gd name="connsiteX135" fmla="*/ 836116 w 1400636"/>
              <a:gd name="connsiteY135" fmla="*/ 234381 h 504623"/>
              <a:gd name="connsiteX136" fmla="*/ 808505 w 1400636"/>
              <a:gd name="connsiteY136" fmla="*/ 256941 h 504623"/>
              <a:gd name="connsiteX137" fmla="*/ 863376 w 1400636"/>
              <a:gd name="connsiteY137" fmla="*/ 256941 h 504623"/>
              <a:gd name="connsiteX138" fmla="*/ 836116 w 1400636"/>
              <a:gd name="connsiteY138" fmla="*/ 234381 h 504623"/>
              <a:gd name="connsiteX139" fmla="*/ 544685 w 1400636"/>
              <a:gd name="connsiteY139" fmla="*/ 234381 h 504623"/>
              <a:gd name="connsiteX140" fmla="*/ 517074 w 1400636"/>
              <a:gd name="connsiteY140" fmla="*/ 256941 h 504623"/>
              <a:gd name="connsiteX141" fmla="*/ 571945 w 1400636"/>
              <a:gd name="connsiteY141" fmla="*/ 256941 h 504623"/>
              <a:gd name="connsiteX142" fmla="*/ 544685 w 1400636"/>
              <a:gd name="connsiteY142" fmla="*/ 234381 h 504623"/>
              <a:gd name="connsiteX143" fmla="*/ 228525 w 1400636"/>
              <a:gd name="connsiteY143" fmla="*/ 234381 h 504623"/>
              <a:gd name="connsiteX144" fmla="*/ 200914 w 1400636"/>
              <a:gd name="connsiteY144" fmla="*/ 256941 h 504623"/>
              <a:gd name="connsiteX145" fmla="*/ 255785 w 1400636"/>
              <a:gd name="connsiteY145" fmla="*/ 256941 h 504623"/>
              <a:gd name="connsiteX146" fmla="*/ 228525 w 1400636"/>
              <a:gd name="connsiteY146" fmla="*/ 234381 h 504623"/>
              <a:gd name="connsiteX147" fmla="*/ 722532 w 1400636"/>
              <a:gd name="connsiteY147" fmla="*/ 215803 h 504623"/>
              <a:gd name="connsiteX148" fmla="*/ 745187 w 1400636"/>
              <a:gd name="connsiteY148" fmla="*/ 215803 h 504623"/>
              <a:gd name="connsiteX149" fmla="*/ 745187 w 1400636"/>
              <a:gd name="connsiteY149" fmla="*/ 228845 h 504623"/>
              <a:gd name="connsiteX150" fmla="*/ 745187 w 1400636"/>
              <a:gd name="connsiteY150" fmla="*/ 228860 h 504623"/>
              <a:gd name="connsiteX151" fmla="*/ 774353 w 1400636"/>
              <a:gd name="connsiteY151" fmla="*/ 215818 h 504623"/>
              <a:gd name="connsiteX152" fmla="*/ 781793 w 1400636"/>
              <a:gd name="connsiteY152" fmla="*/ 215818 h 504623"/>
              <a:gd name="connsiteX153" fmla="*/ 781793 w 1400636"/>
              <a:gd name="connsiteY153" fmla="*/ 239507 h 504623"/>
              <a:gd name="connsiteX154" fmla="*/ 771700 w 1400636"/>
              <a:gd name="connsiteY154" fmla="*/ 239507 h 504623"/>
              <a:gd name="connsiteX155" fmla="*/ 746209 w 1400636"/>
              <a:gd name="connsiteY155" fmla="*/ 264796 h 504623"/>
              <a:gd name="connsiteX156" fmla="*/ 746209 w 1400636"/>
              <a:gd name="connsiteY156" fmla="*/ 318274 h 504623"/>
              <a:gd name="connsiteX157" fmla="*/ 722532 w 1400636"/>
              <a:gd name="connsiteY157" fmla="*/ 318274 h 504623"/>
              <a:gd name="connsiteX158" fmla="*/ 442871 w 1400636"/>
              <a:gd name="connsiteY158" fmla="*/ 213790 h 504623"/>
              <a:gd name="connsiteX159" fmla="*/ 485301 w 1400636"/>
              <a:gd name="connsiteY159" fmla="*/ 247621 h 504623"/>
              <a:gd name="connsiteX160" fmla="*/ 485301 w 1400636"/>
              <a:gd name="connsiteY160" fmla="*/ 248125 h 504623"/>
              <a:gd name="connsiteX161" fmla="*/ 461456 w 1400636"/>
              <a:gd name="connsiteY161" fmla="*/ 248125 h 504623"/>
              <a:gd name="connsiteX162" fmla="*/ 461395 w 1400636"/>
              <a:gd name="connsiteY162" fmla="*/ 247698 h 504623"/>
              <a:gd name="connsiteX163" fmla="*/ 442658 w 1400636"/>
              <a:gd name="connsiteY163" fmla="*/ 233176 h 504623"/>
              <a:gd name="connsiteX164" fmla="*/ 425963 w 1400636"/>
              <a:gd name="connsiteY164" fmla="*/ 244967 h 504623"/>
              <a:gd name="connsiteX165" fmla="*/ 445188 w 1400636"/>
              <a:gd name="connsiteY165" fmla="*/ 257383 h 504623"/>
              <a:gd name="connsiteX166" fmla="*/ 454595 w 1400636"/>
              <a:gd name="connsiteY166" fmla="*/ 259015 h 504623"/>
              <a:gd name="connsiteX167" fmla="*/ 486490 w 1400636"/>
              <a:gd name="connsiteY167" fmla="*/ 289171 h 504623"/>
              <a:gd name="connsiteX168" fmla="*/ 444685 w 1400636"/>
              <a:gd name="connsiteY168" fmla="*/ 320349 h 504623"/>
              <a:gd name="connsiteX169" fmla="*/ 400227 w 1400636"/>
              <a:gd name="connsiteY169" fmla="*/ 285922 h 504623"/>
              <a:gd name="connsiteX170" fmla="*/ 400197 w 1400636"/>
              <a:gd name="connsiteY170" fmla="*/ 285404 h 504623"/>
              <a:gd name="connsiteX171" fmla="*/ 424042 w 1400636"/>
              <a:gd name="connsiteY171" fmla="*/ 285404 h 504623"/>
              <a:gd name="connsiteX172" fmla="*/ 424103 w 1400636"/>
              <a:gd name="connsiteY172" fmla="*/ 285815 h 504623"/>
              <a:gd name="connsiteX173" fmla="*/ 444685 w 1400636"/>
              <a:gd name="connsiteY173" fmla="*/ 300947 h 504623"/>
              <a:gd name="connsiteX174" fmla="*/ 462813 w 1400636"/>
              <a:gd name="connsiteY174" fmla="*/ 289156 h 504623"/>
              <a:gd name="connsiteX175" fmla="*/ 443786 w 1400636"/>
              <a:gd name="connsiteY175" fmla="*/ 276740 h 504623"/>
              <a:gd name="connsiteX176" fmla="*/ 434379 w 1400636"/>
              <a:gd name="connsiteY176" fmla="*/ 275092 h 504623"/>
              <a:gd name="connsiteX177" fmla="*/ 434409 w 1400636"/>
              <a:gd name="connsiteY177" fmla="*/ 275123 h 504623"/>
              <a:gd name="connsiteX178" fmla="*/ 402713 w 1400636"/>
              <a:gd name="connsiteY178" fmla="*/ 244967 h 504623"/>
              <a:gd name="connsiteX179" fmla="*/ 442871 w 1400636"/>
              <a:gd name="connsiteY179" fmla="*/ 213790 h 504623"/>
              <a:gd name="connsiteX180" fmla="*/ 1240627 w 1400636"/>
              <a:gd name="connsiteY180" fmla="*/ 213774 h 504623"/>
              <a:gd name="connsiteX181" fmla="*/ 1291839 w 1400636"/>
              <a:gd name="connsiteY181" fmla="*/ 266444 h 504623"/>
              <a:gd name="connsiteX182" fmla="*/ 1291427 w 1400636"/>
              <a:gd name="connsiteY182" fmla="*/ 274101 h 504623"/>
              <a:gd name="connsiteX183" fmla="*/ 1291366 w 1400636"/>
              <a:gd name="connsiteY183" fmla="*/ 274513 h 504623"/>
              <a:gd name="connsiteX184" fmla="*/ 1212178 w 1400636"/>
              <a:gd name="connsiteY184" fmla="*/ 274513 h 504623"/>
              <a:gd name="connsiteX185" fmla="*/ 1241664 w 1400636"/>
              <a:gd name="connsiteY185" fmla="*/ 299528 h 504623"/>
              <a:gd name="connsiteX186" fmla="*/ 1268009 w 1400636"/>
              <a:gd name="connsiteY186" fmla="*/ 283848 h 504623"/>
              <a:gd name="connsiteX187" fmla="*/ 1268146 w 1400636"/>
              <a:gd name="connsiteY187" fmla="*/ 283573 h 504623"/>
              <a:gd name="connsiteX188" fmla="*/ 1268146 w 1400636"/>
              <a:gd name="connsiteY188" fmla="*/ 283543 h 504623"/>
              <a:gd name="connsiteX189" fmla="*/ 1292464 w 1400636"/>
              <a:gd name="connsiteY189" fmla="*/ 283543 h 504623"/>
              <a:gd name="connsiteX190" fmla="*/ 1292235 w 1400636"/>
              <a:gd name="connsiteY190" fmla="*/ 284199 h 504623"/>
              <a:gd name="connsiteX191" fmla="*/ 1241664 w 1400636"/>
              <a:gd name="connsiteY191" fmla="*/ 320334 h 504623"/>
              <a:gd name="connsiteX192" fmla="*/ 1188607 w 1400636"/>
              <a:gd name="connsiteY192" fmla="*/ 267054 h 504623"/>
              <a:gd name="connsiteX193" fmla="*/ 1240627 w 1400636"/>
              <a:gd name="connsiteY193" fmla="*/ 213774 h 504623"/>
              <a:gd name="connsiteX194" fmla="*/ 949623 w 1400636"/>
              <a:gd name="connsiteY194" fmla="*/ 213774 h 504623"/>
              <a:gd name="connsiteX195" fmla="*/ 1001445 w 1400636"/>
              <a:gd name="connsiteY195" fmla="*/ 256941 h 504623"/>
              <a:gd name="connsiteX196" fmla="*/ 1001537 w 1400636"/>
              <a:gd name="connsiteY196" fmla="*/ 257505 h 504623"/>
              <a:gd name="connsiteX197" fmla="*/ 977280 w 1400636"/>
              <a:gd name="connsiteY197" fmla="*/ 257505 h 504623"/>
              <a:gd name="connsiteX198" fmla="*/ 977173 w 1400636"/>
              <a:gd name="connsiteY198" fmla="*/ 257155 h 504623"/>
              <a:gd name="connsiteX199" fmla="*/ 949623 w 1400636"/>
              <a:gd name="connsiteY199" fmla="*/ 236014 h 504623"/>
              <a:gd name="connsiteX200" fmla="*/ 949639 w 1400636"/>
              <a:gd name="connsiteY200" fmla="*/ 236029 h 504623"/>
              <a:gd name="connsiteX201" fmla="*/ 919847 w 1400636"/>
              <a:gd name="connsiteY201" fmla="*/ 267054 h 504623"/>
              <a:gd name="connsiteX202" fmla="*/ 949639 w 1400636"/>
              <a:gd name="connsiteY202" fmla="*/ 298079 h 504623"/>
              <a:gd name="connsiteX203" fmla="*/ 977188 w 1400636"/>
              <a:gd name="connsiteY203" fmla="*/ 276938 h 504623"/>
              <a:gd name="connsiteX204" fmla="*/ 977295 w 1400636"/>
              <a:gd name="connsiteY204" fmla="*/ 276603 h 504623"/>
              <a:gd name="connsiteX205" fmla="*/ 1001537 w 1400636"/>
              <a:gd name="connsiteY205" fmla="*/ 276603 h 504623"/>
              <a:gd name="connsiteX206" fmla="*/ 1001445 w 1400636"/>
              <a:gd name="connsiteY206" fmla="*/ 277167 h 504623"/>
              <a:gd name="connsiteX207" fmla="*/ 949623 w 1400636"/>
              <a:gd name="connsiteY207" fmla="*/ 320334 h 504623"/>
              <a:gd name="connsiteX208" fmla="*/ 896170 w 1400636"/>
              <a:gd name="connsiteY208" fmla="*/ 267054 h 504623"/>
              <a:gd name="connsiteX209" fmla="*/ 949623 w 1400636"/>
              <a:gd name="connsiteY209" fmla="*/ 213774 h 504623"/>
              <a:gd name="connsiteX210" fmla="*/ 836314 w 1400636"/>
              <a:gd name="connsiteY210" fmla="*/ 213774 h 504623"/>
              <a:gd name="connsiteX211" fmla="*/ 887526 w 1400636"/>
              <a:gd name="connsiteY211" fmla="*/ 266444 h 504623"/>
              <a:gd name="connsiteX212" fmla="*/ 887114 w 1400636"/>
              <a:gd name="connsiteY212" fmla="*/ 274101 h 504623"/>
              <a:gd name="connsiteX213" fmla="*/ 887053 w 1400636"/>
              <a:gd name="connsiteY213" fmla="*/ 274513 h 504623"/>
              <a:gd name="connsiteX214" fmla="*/ 807864 w 1400636"/>
              <a:gd name="connsiteY214" fmla="*/ 274513 h 504623"/>
              <a:gd name="connsiteX215" fmla="*/ 837350 w 1400636"/>
              <a:gd name="connsiteY215" fmla="*/ 299528 h 504623"/>
              <a:gd name="connsiteX216" fmla="*/ 863696 w 1400636"/>
              <a:gd name="connsiteY216" fmla="*/ 283848 h 504623"/>
              <a:gd name="connsiteX217" fmla="*/ 863833 w 1400636"/>
              <a:gd name="connsiteY217" fmla="*/ 283573 h 504623"/>
              <a:gd name="connsiteX218" fmla="*/ 863833 w 1400636"/>
              <a:gd name="connsiteY218" fmla="*/ 283543 h 504623"/>
              <a:gd name="connsiteX219" fmla="*/ 888151 w 1400636"/>
              <a:gd name="connsiteY219" fmla="*/ 283543 h 504623"/>
              <a:gd name="connsiteX220" fmla="*/ 887922 w 1400636"/>
              <a:gd name="connsiteY220" fmla="*/ 284199 h 504623"/>
              <a:gd name="connsiteX221" fmla="*/ 837350 w 1400636"/>
              <a:gd name="connsiteY221" fmla="*/ 320334 h 504623"/>
              <a:gd name="connsiteX222" fmla="*/ 784294 w 1400636"/>
              <a:gd name="connsiteY222" fmla="*/ 267054 h 504623"/>
              <a:gd name="connsiteX223" fmla="*/ 836314 w 1400636"/>
              <a:gd name="connsiteY223" fmla="*/ 213774 h 504623"/>
              <a:gd name="connsiteX224" fmla="*/ 228708 w 1400636"/>
              <a:gd name="connsiteY224" fmla="*/ 213774 h 504623"/>
              <a:gd name="connsiteX225" fmla="*/ 279920 w 1400636"/>
              <a:gd name="connsiteY225" fmla="*/ 266444 h 504623"/>
              <a:gd name="connsiteX226" fmla="*/ 279508 w 1400636"/>
              <a:gd name="connsiteY226" fmla="*/ 274101 h 504623"/>
              <a:gd name="connsiteX227" fmla="*/ 279447 w 1400636"/>
              <a:gd name="connsiteY227" fmla="*/ 274513 h 504623"/>
              <a:gd name="connsiteX228" fmla="*/ 279447 w 1400636"/>
              <a:gd name="connsiteY228" fmla="*/ 274482 h 504623"/>
              <a:gd name="connsiteX229" fmla="*/ 200259 w 1400636"/>
              <a:gd name="connsiteY229" fmla="*/ 274482 h 504623"/>
              <a:gd name="connsiteX230" fmla="*/ 229745 w 1400636"/>
              <a:gd name="connsiteY230" fmla="*/ 299498 h 504623"/>
              <a:gd name="connsiteX231" fmla="*/ 256090 w 1400636"/>
              <a:gd name="connsiteY231" fmla="*/ 283817 h 504623"/>
              <a:gd name="connsiteX232" fmla="*/ 256227 w 1400636"/>
              <a:gd name="connsiteY232" fmla="*/ 283543 h 504623"/>
              <a:gd name="connsiteX233" fmla="*/ 280545 w 1400636"/>
              <a:gd name="connsiteY233" fmla="*/ 283543 h 504623"/>
              <a:gd name="connsiteX234" fmla="*/ 280316 w 1400636"/>
              <a:gd name="connsiteY234" fmla="*/ 284199 h 504623"/>
              <a:gd name="connsiteX235" fmla="*/ 229745 w 1400636"/>
              <a:gd name="connsiteY235" fmla="*/ 320334 h 504623"/>
              <a:gd name="connsiteX236" fmla="*/ 176688 w 1400636"/>
              <a:gd name="connsiteY236" fmla="*/ 267054 h 504623"/>
              <a:gd name="connsiteX237" fmla="*/ 228708 w 1400636"/>
              <a:gd name="connsiteY237" fmla="*/ 213774 h 504623"/>
              <a:gd name="connsiteX238" fmla="*/ 1357405 w 1400636"/>
              <a:gd name="connsiteY238" fmla="*/ 213762 h 504623"/>
              <a:gd name="connsiteX239" fmla="*/ 1388713 w 1400636"/>
              <a:gd name="connsiteY239" fmla="*/ 226534 h 504623"/>
              <a:gd name="connsiteX240" fmla="*/ 1400636 w 1400636"/>
              <a:gd name="connsiteY240" fmla="*/ 260083 h 504623"/>
              <a:gd name="connsiteX241" fmla="*/ 1400636 w 1400636"/>
              <a:gd name="connsiteY241" fmla="*/ 318274 h 504623"/>
              <a:gd name="connsiteX242" fmla="*/ 1376958 w 1400636"/>
              <a:gd name="connsiteY242" fmla="*/ 318274 h 504623"/>
              <a:gd name="connsiteX243" fmla="*/ 1376958 w 1400636"/>
              <a:gd name="connsiteY243" fmla="*/ 262127 h 504623"/>
              <a:gd name="connsiteX244" fmla="*/ 1353723 w 1400636"/>
              <a:gd name="connsiteY244" fmla="*/ 236227 h 504623"/>
              <a:gd name="connsiteX245" fmla="*/ 1329055 w 1400636"/>
              <a:gd name="connsiteY245" fmla="*/ 262127 h 504623"/>
              <a:gd name="connsiteX246" fmla="*/ 1329055 w 1400636"/>
              <a:gd name="connsiteY246" fmla="*/ 318274 h 504623"/>
              <a:gd name="connsiteX247" fmla="*/ 1305378 w 1400636"/>
              <a:gd name="connsiteY247" fmla="*/ 318274 h 504623"/>
              <a:gd name="connsiteX248" fmla="*/ 1305378 w 1400636"/>
              <a:gd name="connsiteY248" fmla="*/ 215803 h 504623"/>
              <a:gd name="connsiteX249" fmla="*/ 1328033 w 1400636"/>
              <a:gd name="connsiteY249" fmla="*/ 215803 h 504623"/>
              <a:gd name="connsiteX250" fmla="*/ 1328033 w 1400636"/>
              <a:gd name="connsiteY250" fmla="*/ 225428 h 504623"/>
              <a:gd name="connsiteX251" fmla="*/ 1357398 w 1400636"/>
              <a:gd name="connsiteY251" fmla="*/ 213759 h 504623"/>
              <a:gd name="connsiteX252" fmla="*/ 1357413 w 1400636"/>
              <a:gd name="connsiteY252" fmla="*/ 213759 h 504623"/>
              <a:gd name="connsiteX253" fmla="*/ 1357405 w 1400636"/>
              <a:gd name="connsiteY253" fmla="*/ 213762 h 504623"/>
              <a:gd name="connsiteX254" fmla="*/ 661669 w 1400636"/>
              <a:gd name="connsiteY254" fmla="*/ 213759 h 504623"/>
              <a:gd name="connsiteX255" fmla="*/ 704907 w 1400636"/>
              <a:gd name="connsiteY255" fmla="*/ 260083 h 504623"/>
              <a:gd name="connsiteX256" fmla="*/ 704907 w 1400636"/>
              <a:gd name="connsiteY256" fmla="*/ 318274 h 504623"/>
              <a:gd name="connsiteX257" fmla="*/ 681230 w 1400636"/>
              <a:gd name="connsiteY257" fmla="*/ 318274 h 504623"/>
              <a:gd name="connsiteX258" fmla="*/ 681230 w 1400636"/>
              <a:gd name="connsiteY258" fmla="*/ 262127 h 504623"/>
              <a:gd name="connsiteX259" fmla="*/ 681214 w 1400636"/>
              <a:gd name="connsiteY259" fmla="*/ 262127 h 504623"/>
              <a:gd name="connsiteX260" fmla="*/ 657979 w 1400636"/>
              <a:gd name="connsiteY260" fmla="*/ 236227 h 504623"/>
              <a:gd name="connsiteX261" fmla="*/ 633311 w 1400636"/>
              <a:gd name="connsiteY261" fmla="*/ 262127 h 504623"/>
              <a:gd name="connsiteX262" fmla="*/ 633311 w 1400636"/>
              <a:gd name="connsiteY262" fmla="*/ 318274 h 504623"/>
              <a:gd name="connsiteX263" fmla="*/ 609634 w 1400636"/>
              <a:gd name="connsiteY263" fmla="*/ 318274 h 504623"/>
              <a:gd name="connsiteX264" fmla="*/ 609634 w 1400636"/>
              <a:gd name="connsiteY264" fmla="*/ 215803 h 504623"/>
              <a:gd name="connsiteX265" fmla="*/ 632289 w 1400636"/>
              <a:gd name="connsiteY265" fmla="*/ 215803 h 504623"/>
              <a:gd name="connsiteX266" fmla="*/ 632289 w 1400636"/>
              <a:gd name="connsiteY266" fmla="*/ 225428 h 504623"/>
              <a:gd name="connsiteX267" fmla="*/ 661669 w 1400636"/>
              <a:gd name="connsiteY267" fmla="*/ 213759 h 504623"/>
              <a:gd name="connsiteX268" fmla="*/ 544883 w 1400636"/>
              <a:gd name="connsiteY268" fmla="*/ 213759 h 504623"/>
              <a:gd name="connsiteX269" fmla="*/ 596095 w 1400636"/>
              <a:gd name="connsiteY269" fmla="*/ 266429 h 504623"/>
              <a:gd name="connsiteX270" fmla="*/ 595683 w 1400636"/>
              <a:gd name="connsiteY270" fmla="*/ 274086 h 504623"/>
              <a:gd name="connsiteX271" fmla="*/ 595622 w 1400636"/>
              <a:gd name="connsiteY271" fmla="*/ 274498 h 504623"/>
              <a:gd name="connsiteX272" fmla="*/ 516434 w 1400636"/>
              <a:gd name="connsiteY272" fmla="*/ 274498 h 504623"/>
              <a:gd name="connsiteX273" fmla="*/ 545920 w 1400636"/>
              <a:gd name="connsiteY273" fmla="*/ 299513 h 504623"/>
              <a:gd name="connsiteX274" fmla="*/ 572265 w 1400636"/>
              <a:gd name="connsiteY274" fmla="*/ 283833 h 504623"/>
              <a:gd name="connsiteX275" fmla="*/ 572402 w 1400636"/>
              <a:gd name="connsiteY275" fmla="*/ 283558 h 504623"/>
              <a:gd name="connsiteX276" fmla="*/ 596720 w 1400636"/>
              <a:gd name="connsiteY276" fmla="*/ 283558 h 504623"/>
              <a:gd name="connsiteX277" fmla="*/ 596491 w 1400636"/>
              <a:gd name="connsiteY277" fmla="*/ 284214 h 504623"/>
              <a:gd name="connsiteX278" fmla="*/ 545920 w 1400636"/>
              <a:gd name="connsiteY278" fmla="*/ 320349 h 504623"/>
              <a:gd name="connsiteX279" fmla="*/ 545920 w 1400636"/>
              <a:gd name="connsiteY279" fmla="*/ 320318 h 504623"/>
              <a:gd name="connsiteX280" fmla="*/ 492863 w 1400636"/>
              <a:gd name="connsiteY280" fmla="*/ 267039 h 504623"/>
              <a:gd name="connsiteX281" fmla="*/ 544883 w 1400636"/>
              <a:gd name="connsiteY281" fmla="*/ 213759 h 504623"/>
              <a:gd name="connsiteX282" fmla="*/ 345494 w 1400636"/>
              <a:gd name="connsiteY282" fmla="*/ 213759 h 504623"/>
              <a:gd name="connsiteX283" fmla="*/ 388732 w 1400636"/>
              <a:gd name="connsiteY283" fmla="*/ 260083 h 504623"/>
              <a:gd name="connsiteX284" fmla="*/ 388732 w 1400636"/>
              <a:gd name="connsiteY284" fmla="*/ 318274 h 504623"/>
              <a:gd name="connsiteX285" fmla="*/ 388717 w 1400636"/>
              <a:gd name="connsiteY285" fmla="*/ 318274 h 504623"/>
              <a:gd name="connsiteX286" fmla="*/ 365039 w 1400636"/>
              <a:gd name="connsiteY286" fmla="*/ 318274 h 504623"/>
              <a:gd name="connsiteX287" fmla="*/ 365039 w 1400636"/>
              <a:gd name="connsiteY287" fmla="*/ 262127 h 504623"/>
              <a:gd name="connsiteX288" fmla="*/ 341804 w 1400636"/>
              <a:gd name="connsiteY288" fmla="*/ 236227 h 504623"/>
              <a:gd name="connsiteX289" fmla="*/ 317136 w 1400636"/>
              <a:gd name="connsiteY289" fmla="*/ 262127 h 504623"/>
              <a:gd name="connsiteX290" fmla="*/ 317136 w 1400636"/>
              <a:gd name="connsiteY290" fmla="*/ 318274 h 504623"/>
              <a:gd name="connsiteX291" fmla="*/ 293458 w 1400636"/>
              <a:gd name="connsiteY291" fmla="*/ 318274 h 504623"/>
              <a:gd name="connsiteX292" fmla="*/ 293458 w 1400636"/>
              <a:gd name="connsiteY292" fmla="*/ 215803 h 504623"/>
              <a:gd name="connsiteX293" fmla="*/ 316114 w 1400636"/>
              <a:gd name="connsiteY293" fmla="*/ 215803 h 504623"/>
              <a:gd name="connsiteX294" fmla="*/ 316114 w 1400636"/>
              <a:gd name="connsiteY294" fmla="*/ 225428 h 504623"/>
              <a:gd name="connsiteX295" fmla="*/ 345494 w 1400636"/>
              <a:gd name="connsiteY295" fmla="*/ 213759 h 504623"/>
              <a:gd name="connsiteX296" fmla="*/ 1134011 w 1400636"/>
              <a:gd name="connsiteY296" fmla="*/ 190437 h 504623"/>
              <a:gd name="connsiteX297" fmla="*/ 1157673 w 1400636"/>
              <a:gd name="connsiteY297" fmla="*/ 190437 h 504623"/>
              <a:gd name="connsiteX298" fmla="*/ 1157673 w 1400636"/>
              <a:gd name="connsiteY298" fmla="*/ 215803 h 504623"/>
              <a:gd name="connsiteX299" fmla="*/ 1184674 w 1400636"/>
              <a:gd name="connsiteY299" fmla="*/ 215803 h 504623"/>
              <a:gd name="connsiteX300" fmla="*/ 1184674 w 1400636"/>
              <a:gd name="connsiteY300" fmla="*/ 237646 h 504623"/>
              <a:gd name="connsiteX301" fmla="*/ 1157673 w 1400636"/>
              <a:gd name="connsiteY301" fmla="*/ 237646 h 504623"/>
              <a:gd name="connsiteX302" fmla="*/ 1157673 w 1400636"/>
              <a:gd name="connsiteY302" fmla="*/ 284427 h 504623"/>
              <a:gd name="connsiteX303" fmla="*/ 1170281 w 1400636"/>
              <a:gd name="connsiteY303" fmla="*/ 296020 h 504623"/>
              <a:gd name="connsiteX304" fmla="*/ 1184674 w 1400636"/>
              <a:gd name="connsiteY304" fmla="*/ 296020 h 504623"/>
              <a:gd name="connsiteX305" fmla="*/ 1184674 w 1400636"/>
              <a:gd name="connsiteY305" fmla="*/ 318274 h 504623"/>
              <a:gd name="connsiteX306" fmla="*/ 1168650 w 1400636"/>
              <a:gd name="connsiteY306" fmla="*/ 318274 h 504623"/>
              <a:gd name="connsiteX307" fmla="*/ 1134011 w 1400636"/>
              <a:gd name="connsiteY307" fmla="*/ 286685 h 504623"/>
              <a:gd name="connsiteX308" fmla="*/ 1134011 w 1400636"/>
              <a:gd name="connsiteY308" fmla="*/ 237661 h 504623"/>
              <a:gd name="connsiteX309" fmla="*/ 1117240 w 1400636"/>
              <a:gd name="connsiteY309" fmla="*/ 237661 h 504623"/>
              <a:gd name="connsiteX310" fmla="*/ 1117240 w 1400636"/>
              <a:gd name="connsiteY310" fmla="*/ 215818 h 504623"/>
              <a:gd name="connsiteX311" fmla="*/ 1129391 w 1400636"/>
              <a:gd name="connsiteY311" fmla="*/ 215818 h 504623"/>
              <a:gd name="connsiteX312" fmla="*/ 1134011 w 1400636"/>
              <a:gd name="connsiteY312" fmla="*/ 210571 h 504623"/>
              <a:gd name="connsiteX313" fmla="*/ 1157673 w 1400636"/>
              <a:gd name="connsiteY313" fmla="*/ 190422 h 504623"/>
              <a:gd name="connsiteX314" fmla="*/ 1157688 w 1400636"/>
              <a:gd name="connsiteY314" fmla="*/ 190437 h 504623"/>
              <a:gd name="connsiteX315" fmla="*/ 1157673 w 1400636"/>
              <a:gd name="connsiteY315" fmla="*/ 190437 h 504623"/>
              <a:gd name="connsiteX316" fmla="*/ 12258 w 1400636"/>
              <a:gd name="connsiteY316" fmla="*/ 184305 h 504623"/>
              <a:gd name="connsiteX317" fmla="*/ 40646 w 1400636"/>
              <a:gd name="connsiteY317" fmla="*/ 184305 h 504623"/>
              <a:gd name="connsiteX318" fmla="*/ 40784 w 1400636"/>
              <a:gd name="connsiteY318" fmla="*/ 184564 h 504623"/>
              <a:gd name="connsiteX319" fmla="*/ 88626 w 1400636"/>
              <a:gd name="connsiteY319" fmla="*/ 276831 h 504623"/>
              <a:gd name="connsiteX320" fmla="*/ 88641 w 1400636"/>
              <a:gd name="connsiteY320" fmla="*/ 276831 h 504623"/>
              <a:gd name="connsiteX321" fmla="*/ 136408 w 1400636"/>
              <a:gd name="connsiteY321" fmla="*/ 184305 h 504623"/>
              <a:gd name="connsiteX322" fmla="*/ 164186 w 1400636"/>
              <a:gd name="connsiteY322" fmla="*/ 184305 h 504623"/>
              <a:gd name="connsiteX323" fmla="*/ 164186 w 1400636"/>
              <a:gd name="connsiteY323" fmla="*/ 318290 h 504623"/>
              <a:gd name="connsiteX324" fmla="*/ 140509 w 1400636"/>
              <a:gd name="connsiteY324" fmla="*/ 318290 h 504623"/>
              <a:gd name="connsiteX325" fmla="*/ 140509 w 1400636"/>
              <a:gd name="connsiteY325" fmla="*/ 226694 h 504623"/>
              <a:gd name="connsiteX326" fmla="*/ 97316 w 1400636"/>
              <a:gd name="connsiteY326" fmla="*/ 310099 h 504623"/>
              <a:gd name="connsiteX327" fmla="*/ 79128 w 1400636"/>
              <a:gd name="connsiteY327" fmla="*/ 310099 h 504623"/>
              <a:gd name="connsiteX328" fmla="*/ 78990 w 1400636"/>
              <a:gd name="connsiteY328" fmla="*/ 309839 h 504623"/>
              <a:gd name="connsiteX329" fmla="*/ 35935 w 1400636"/>
              <a:gd name="connsiteY329" fmla="*/ 226694 h 504623"/>
              <a:gd name="connsiteX330" fmla="*/ 35935 w 1400636"/>
              <a:gd name="connsiteY330" fmla="*/ 318290 h 504623"/>
              <a:gd name="connsiteX331" fmla="*/ 12258 w 1400636"/>
              <a:gd name="connsiteY331" fmla="*/ 318290 h 504623"/>
              <a:gd name="connsiteX332" fmla="*/ 1013962 w 1400636"/>
              <a:gd name="connsiteY332" fmla="*/ 184290 h 504623"/>
              <a:gd name="connsiteX333" fmla="*/ 1037639 w 1400636"/>
              <a:gd name="connsiteY333" fmla="*/ 184290 h 504623"/>
              <a:gd name="connsiteX334" fmla="*/ 1037639 w 1400636"/>
              <a:gd name="connsiteY334" fmla="*/ 225199 h 504623"/>
              <a:gd name="connsiteX335" fmla="*/ 1065784 w 1400636"/>
              <a:gd name="connsiteY335" fmla="*/ 213759 h 504623"/>
              <a:gd name="connsiteX336" fmla="*/ 1109220 w 1400636"/>
              <a:gd name="connsiteY336" fmla="*/ 260083 h 504623"/>
              <a:gd name="connsiteX337" fmla="*/ 1109220 w 1400636"/>
              <a:gd name="connsiteY337" fmla="*/ 318274 h 504623"/>
              <a:gd name="connsiteX338" fmla="*/ 1085543 w 1400636"/>
              <a:gd name="connsiteY338" fmla="*/ 318274 h 504623"/>
              <a:gd name="connsiteX339" fmla="*/ 1085543 w 1400636"/>
              <a:gd name="connsiteY339" fmla="*/ 262127 h 504623"/>
              <a:gd name="connsiteX340" fmla="*/ 1062308 w 1400636"/>
              <a:gd name="connsiteY340" fmla="*/ 236227 h 504623"/>
              <a:gd name="connsiteX341" fmla="*/ 1037639 w 1400636"/>
              <a:gd name="connsiteY341" fmla="*/ 262127 h 504623"/>
              <a:gd name="connsiteX342" fmla="*/ 1037639 w 1400636"/>
              <a:gd name="connsiteY342" fmla="*/ 318274 h 504623"/>
              <a:gd name="connsiteX343" fmla="*/ 1013962 w 1400636"/>
              <a:gd name="connsiteY343" fmla="*/ 318274 h 504623"/>
              <a:gd name="connsiteX344" fmla="*/ 289708 w 1400636"/>
              <a:gd name="connsiteY344" fmla="*/ 82734 h 504623"/>
              <a:gd name="connsiteX345" fmla="*/ 289711 w 1400636"/>
              <a:gd name="connsiteY345" fmla="*/ 82742 h 504623"/>
              <a:gd name="connsiteX346" fmla="*/ 289708 w 1400636"/>
              <a:gd name="connsiteY346" fmla="*/ 82749 h 504623"/>
              <a:gd name="connsiteX347" fmla="*/ 170071 w 1400636"/>
              <a:gd name="connsiteY347" fmla="*/ 82734 h 504623"/>
              <a:gd name="connsiteX348" fmla="*/ 170074 w 1400636"/>
              <a:gd name="connsiteY348" fmla="*/ 82742 h 504623"/>
              <a:gd name="connsiteX349" fmla="*/ 170071 w 1400636"/>
              <a:gd name="connsiteY349" fmla="*/ 82749 h 504623"/>
              <a:gd name="connsiteX350" fmla="*/ 343786 w 1400636"/>
              <a:gd name="connsiteY350" fmla="*/ 51739 h 504623"/>
              <a:gd name="connsiteX351" fmla="*/ 313385 w 1400636"/>
              <a:gd name="connsiteY351" fmla="*/ 82764 h 504623"/>
              <a:gd name="connsiteX352" fmla="*/ 343786 w 1400636"/>
              <a:gd name="connsiteY352" fmla="*/ 113576 h 504623"/>
              <a:gd name="connsiteX353" fmla="*/ 373974 w 1400636"/>
              <a:gd name="connsiteY353" fmla="*/ 82764 h 504623"/>
              <a:gd name="connsiteX354" fmla="*/ 343786 w 1400636"/>
              <a:gd name="connsiteY354" fmla="*/ 51739 h 504623"/>
              <a:gd name="connsiteX355" fmla="*/ 224149 w 1400636"/>
              <a:gd name="connsiteY355" fmla="*/ 51739 h 504623"/>
              <a:gd name="connsiteX356" fmla="*/ 193748 w 1400636"/>
              <a:gd name="connsiteY356" fmla="*/ 82764 h 504623"/>
              <a:gd name="connsiteX357" fmla="*/ 224149 w 1400636"/>
              <a:gd name="connsiteY357" fmla="*/ 113576 h 504623"/>
              <a:gd name="connsiteX358" fmla="*/ 254337 w 1400636"/>
              <a:gd name="connsiteY358" fmla="*/ 82764 h 504623"/>
              <a:gd name="connsiteX359" fmla="*/ 224149 w 1400636"/>
              <a:gd name="connsiteY359" fmla="*/ 51739 h 504623"/>
              <a:gd name="connsiteX360" fmla="*/ 633402 w 1400636"/>
              <a:gd name="connsiteY360" fmla="*/ 29485 h 504623"/>
              <a:gd name="connsiteX361" fmla="*/ 675833 w 1400636"/>
              <a:gd name="connsiteY361" fmla="*/ 63316 h 504623"/>
              <a:gd name="connsiteX362" fmla="*/ 675833 w 1400636"/>
              <a:gd name="connsiteY362" fmla="*/ 63820 h 504623"/>
              <a:gd name="connsiteX363" fmla="*/ 651987 w 1400636"/>
              <a:gd name="connsiteY363" fmla="*/ 63820 h 504623"/>
              <a:gd name="connsiteX364" fmla="*/ 651927 w 1400636"/>
              <a:gd name="connsiteY364" fmla="*/ 63393 h 504623"/>
              <a:gd name="connsiteX365" fmla="*/ 633189 w 1400636"/>
              <a:gd name="connsiteY365" fmla="*/ 48871 h 504623"/>
              <a:gd name="connsiteX366" fmla="*/ 616494 w 1400636"/>
              <a:gd name="connsiteY366" fmla="*/ 60662 h 504623"/>
              <a:gd name="connsiteX367" fmla="*/ 635720 w 1400636"/>
              <a:gd name="connsiteY367" fmla="*/ 73078 h 504623"/>
              <a:gd name="connsiteX368" fmla="*/ 645127 w 1400636"/>
              <a:gd name="connsiteY368" fmla="*/ 74710 h 504623"/>
              <a:gd name="connsiteX369" fmla="*/ 677022 w 1400636"/>
              <a:gd name="connsiteY369" fmla="*/ 104866 h 504623"/>
              <a:gd name="connsiteX370" fmla="*/ 635217 w 1400636"/>
              <a:gd name="connsiteY370" fmla="*/ 136044 h 504623"/>
              <a:gd name="connsiteX371" fmla="*/ 590759 w 1400636"/>
              <a:gd name="connsiteY371" fmla="*/ 101617 h 504623"/>
              <a:gd name="connsiteX372" fmla="*/ 590728 w 1400636"/>
              <a:gd name="connsiteY372" fmla="*/ 101099 h 504623"/>
              <a:gd name="connsiteX373" fmla="*/ 614573 w 1400636"/>
              <a:gd name="connsiteY373" fmla="*/ 101099 h 504623"/>
              <a:gd name="connsiteX374" fmla="*/ 614634 w 1400636"/>
              <a:gd name="connsiteY374" fmla="*/ 101510 h 504623"/>
              <a:gd name="connsiteX375" fmla="*/ 635217 w 1400636"/>
              <a:gd name="connsiteY375" fmla="*/ 116642 h 504623"/>
              <a:gd name="connsiteX376" fmla="*/ 635247 w 1400636"/>
              <a:gd name="connsiteY376" fmla="*/ 116672 h 504623"/>
              <a:gd name="connsiteX377" fmla="*/ 653375 w 1400636"/>
              <a:gd name="connsiteY377" fmla="*/ 104881 h 504623"/>
              <a:gd name="connsiteX378" fmla="*/ 634348 w 1400636"/>
              <a:gd name="connsiteY378" fmla="*/ 92465 h 504623"/>
              <a:gd name="connsiteX379" fmla="*/ 624941 w 1400636"/>
              <a:gd name="connsiteY379" fmla="*/ 90818 h 504623"/>
              <a:gd name="connsiteX380" fmla="*/ 593244 w 1400636"/>
              <a:gd name="connsiteY380" fmla="*/ 60662 h 504623"/>
              <a:gd name="connsiteX381" fmla="*/ 633402 w 1400636"/>
              <a:gd name="connsiteY381" fmla="*/ 29485 h 504623"/>
              <a:gd name="connsiteX382" fmla="*/ 467524 w 1400636"/>
              <a:gd name="connsiteY382" fmla="*/ 29469 h 504623"/>
              <a:gd name="connsiteX383" fmla="*/ 500486 w 1400636"/>
              <a:gd name="connsiteY383" fmla="*/ 46477 h 504623"/>
              <a:gd name="connsiteX384" fmla="*/ 536437 w 1400636"/>
              <a:gd name="connsiteY384" fmla="*/ 29469 h 504623"/>
              <a:gd name="connsiteX385" fmla="*/ 579263 w 1400636"/>
              <a:gd name="connsiteY385" fmla="*/ 75183 h 504623"/>
              <a:gd name="connsiteX386" fmla="*/ 579263 w 1400636"/>
              <a:gd name="connsiteY386" fmla="*/ 133985 h 504623"/>
              <a:gd name="connsiteX387" fmla="*/ 555586 w 1400636"/>
              <a:gd name="connsiteY387" fmla="*/ 133985 h 504623"/>
              <a:gd name="connsiteX388" fmla="*/ 555586 w 1400636"/>
              <a:gd name="connsiteY388" fmla="*/ 77227 h 504623"/>
              <a:gd name="connsiteX389" fmla="*/ 532762 w 1400636"/>
              <a:gd name="connsiteY389" fmla="*/ 51937 h 504623"/>
              <a:gd name="connsiteX390" fmla="*/ 509725 w 1400636"/>
              <a:gd name="connsiteY390" fmla="*/ 77227 h 504623"/>
              <a:gd name="connsiteX391" fmla="*/ 509725 w 1400636"/>
              <a:gd name="connsiteY391" fmla="*/ 133985 h 504623"/>
              <a:gd name="connsiteX392" fmla="*/ 486048 w 1400636"/>
              <a:gd name="connsiteY392" fmla="*/ 133985 h 504623"/>
              <a:gd name="connsiteX393" fmla="*/ 486048 w 1400636"/>
              <a:gd name="connsiteY393" fmla="*/ 77227 h 504623"/>
              <a:gd name="connsiteX394" fmla="*/ 463423 w 1400636"/>
              <a:gd name="connsiteY394" fmla="*/ 51937 h 504623"/>
              <a:gd name="connsiteX395" fmla="*/ 440188 w 1400636"/>
              <a:gd name="connsiteY395" fmla="*/ 77227 h 504623"/>
              <a:gd name="connsiteX396" fmla="*/ 440203 w 1400636"/>
              <a:gd name="connsiteY396" fmla="*/ 77227 h 504623"/>
              <a:gd name="connsiteX397" fmla="*/ 440203 w 1400636"/>
              <a:gd name="connsiteY397" fmla="*/ 133985 h 504623"/>
              <a:gd name="connsiteX398" fmla="*/ 416526 w 1400636"/>
              <a:gd name="connsiteY398" fmla="*/ 133985 h 504623"/>
              <a:gd name="connsiteX399" fmla="*/ 416526 w 1400636"/>
              <a:gd name="connsiteY399" fmla="*/ 31528 h 504623"/>
              <a:gd name="connsiteX400" fmla="*/ 439181 w 1400636"/>
              <a:gd name="connsiteY400" fmla="*/ 31528 h 504623"/>
              <a:gd name="connsiteX401" fmla="*/ 439181 w 1400636"/>
              <a:gd name="connsiteY401" fmla="*/ 40741 h 504623"/>
              <a:gd name="connsiteX402" fmla="*/ 467524 w 1400636"/>
              <a:gd name="connsiteY402" fmla="*/ 29469 h 504623"/>
              <a:gd name="connsiteX403" fmla="*/ 341331 w 1400636"/>
              <a:gd name="connsiteY403" fmla="*/ 29469 h 504623"/>
              <a:gd name="connsiteX404" fmla="*/ 374797 w 1400636"/>
              <a:gd name="connsiteY404" fmla="*/ 44112 h 504623"/>
              <a:gd name="connsiteX405" fmla="*/ 374797 w 1400636"/>
              <a:gd name="connsiteY405" fmla="*/ 31513 h 504623"/>
              <a:gd name="connsiteX406" fmla="*/ 397453 w 1400636"/>
              <a:gd name="connsiteY406" fmla="*/ 31513 h 504623"/>
              <a:gd name="connsiteX407" fmla="*/ 397453 w 1400636"/>
              <a:gd name="connsiteY407" fmla="*/ 133969 h 504623"/>
              <a:gd name="connsiteX408" fmla="*/ 374797 w 1400636"/>
              <a:gd name="connsiteY408" fmla="*/ 133969 h 504623"/>
              <a:gd name="connsiteX409" fmla="*/ 374797 w 1400636"/>
              <a:gd name="connsiteY409" fmla="*/ 121385 h 504623"/>
              <a:gd name="connsiteX410" fmla="*/ 341331 w 1400636"/>
              <a:gd name="connsiteY410" fmla="*/ 136013 h 504623"/>
              <a:gd name="connsiteX411" fmla="*/ 304663 w 1400636"/>
              <a:gd name="connsiteY411" fmla="*/ 120579 h 504623"/>
              <a:gd name="connsiteX412" fmla="*/ 289711 w 1400636"/>
              <a:gd name="connsiteY412" fmla="*/ 82742 h 504623"/>
              <a:gd name="connsiteX413" fmla="*/ 304663 w 1400636"/>
              <a:gd name="connsiteY413" fmla="*/ 44904 h 504623"/>
              <a:gd name="connsiteX414" fmla="*/ 341331 w 1400636"/>
              <a:gd name="connsiteY414" fmla="*/ 29469 h 504623"/>
              <a:gd name="connsiteX415" fmla="*/ 221695 w 1400636"/>
              <a:gd name="connsiteY415" fmla="*/ 29469 h 504623"/>
              <a:gd name="connsiteX416" fmla="*/ 255160 w 1400636"/>
              <a:gd name="connsiteY416" fmla="*/ 44112 h 504623"/>
              <a:gd name="connsiteX417" fmla="*/ 255160 w 1400636"/>
              <a:gd name="connsiteY417" fmla="*/ 31513 h 504623"/>
              <a:gd name="connsiteX418" fmla="*/ 277816 w 1400636"/>
              <a:gd name="connsiteY418" fmla="*/ 31513 h 504623"/>
              <a:gd name="connsiteX419" fmla="*/ 277816 w 1400636"/>
              <a:gd name="connsiteY419" fmla="*/ 133969 h 504623"/>
              <a:gd name="connsiteX420" fmla="*/ 255160 w 1400636"/>
              <a:gd name="connsiteY420" fmla="*/ 133969 h 504623"/>
              <a:gd name="connsiteX421" fmla="*/ 255160 w 1400636"/>
              <a:gd name="connsiteY421" fmla="*/ 121385 h 504623"/>
              <a:gd name="connsiteX422" fmla="*/ 221695 w 1400636"/>
              <a:gd name="connsiteY422" fmla="*/ 136013 h 504623"/>
              <a:gd name="connsiteX423" fmla="*/ 185026 w 1400636"/>
              <a:gd name="connsiteY423" fmla="*/ 120579 h 504623"/>
              <a:gd name="connsiteX424" fmla="*/ 170074 w 1400636"/>
              <a:gd name="connsiteY424" fmla="*/ 82742 h 504623"/>
              <a:gd name="connsiteX425" fmla="*/ 185026 w 1400636"/>
              <a:gd name="connsiteY425" fmla="*/ 44904 h 504623"/>
              <a:gd name="connsiteX426" fmla="*/ 221695 w 1400636"/>
              <a:gd name="connsiteY426" fmla="*/ 29469 h 504623"/>
              <a:gd name="connsiteX427" fmla="*/ 134700 w 1400636"/>
              <a:gd name="connsiteY427" fmla="*/ 0 h 504623"/>
              <a:gd name="connsiteX428" fmla="*/ 158377 w 1400636"/>
              <a:gd name="connsiteY428" fmla="*/ 0 h 504623"/>
              <a:gd name="connsiteX429" fmla="*/ 158377 w 1400636"/>
              <a:gd name="connsiteY429" fmla="*/ 133969 h 504623"/>
              <a:gd name="connsiteX430" fmla="*/ 134700 w 1400636"/>
              <a:gd name="connsiteY430" fmla="*/ 133969 h 504623"/>
              <a:gd name="connsiteX431" fmla="*/ 0 w 1400636"/>
              <a:gd name="connsiteY431" fmla="*/ 0 h 504623"/>
              <a:gd name="connsiteX432" fmla="*/ 26361 w 1400636"/>
              <a:gd name="connsiteY432" fmla="*/ 0 h 504623"/>
              <a:gd name="connsiteX433" fmla="*/ 26467 w 1400636"/>
              <a:gd name="connsiteY433" fmla="*/ 320 h 504623"/>
              <a:gd name="connsiteX434" fmla="*/ 62586 w 1400636"/>
              <a:gd name="connsiteY434" fmla="*/ 102563 h 504623"/>
              <a:gd name="connsiteX435" fmla="*/ 98826 w 1400636"/>
              <a:gd name="connsiteY435" fmla="*/ 0 h 504623"/>
              <a:gd name="connsiteX436" fmla="*/ 124577 w 1400636"/>
              <a:gd name="connsiteY436" fmla="*/ 0 h 504623"/>
              <a:gd name="connsiteX437" fmla="*/ 124348 w 1400636"/>
              <a:gd name="connsiteY437" fmla="*/ 656 h 504623"/>
              <a:gd name="connsiteX438" fmla="*/ 76643 w 1400636"/>
              <a:gd name="connsiteY438" fmla="*/ 133985 h 504623"/>
              <a:gd name="connsiteX439" fmla="*/ 47934 w 1400636"/>
              <a:gd name="connsiteY439" fmla="*/ 133985 h 504623"/>
              <a:gd name="connsiteX440" fmla="*/ 47949 w 1400636"/>
              <a:gd name="connsiteY440" fmla="*/ 133969 h 504623"/>
              <a:gd name="connsiteX441" fmla="*/ 47827 w 1400636"/>
              <a:gd name="connsiteY441" fmla="*/ 133649 h 50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Lst>
            <a:rect l="l" t="t" r="r" b="b"/>
            <a:pathLst>
              <a:path w="1400636" h="504623">
                <a:moveTo>
                  <a:pt x="555235" y="400108"/>
                </a:moveTo>
                <a:lnTo>
                  <a:pt x="578913" y="400108"/>
                </a:lnTo>
                <a:lnTo>
                  <a:pt x="578913" y="456042"/>
                </a:lnTo>
                <a:cubicBezTo>
                  <a:pt x="578913" y="472393"/>
                  <a:pt x="587755" y="482155"/>
                  <a:pt x="602559" y="482155"/>
                </a:cubicBezTo>
                <a:cubicBezTo>
                  <a:pt x="617363" y="482155"/>
                  <a:pt x="626206" y="472393"/>
                  <a:pt x="626206" y="456042"/>
                </a:cubicBezTo>
                <a:lnTo>
                  <a:pt x="626206" y="400108"/>
                </a:lnTo>
                <a:lnTo>
                  <a:pt x="649884" y="400108"/>
                </a:lnTo>
                <a:lnTo>
                  <a:pt x="649884" y="456865"/>
                </a:lnTo>
                <a:cubicBezTo>
                  <a:pt x="649884" y="485877"/>
                  <a:pt x="631314" y="504623"/>
                  <a:pt x="602559" y="504623"/>
                </a:cubicBezTo>
                <a:cubicBezTo>
                  <a:pt x="573805" y="504623"/>
                  <a:pt x="555235" y="485877"/>
                  <a:pt x="555235" y="456865"/>
                </a:cubicBezTo>
                <a:close/>
                <a:moveTo>
                  <a:pt x="444396" y="400108"/>
                </a:moveTo>
                <a:lnTo>
                  <a:pt x="468073" y="400108"/>
                </a:lnTo>
                <a:lnTo>
                  <a:pt x="468073" y="456042"/>
                </a:lnTo>
                <a:cubicBezTo>
                  <a:pt x="468073" y="472393"/>
                  <a:pt x="476916" y="482155"/>
                  <a:pt x="491720" y="482155"/>
                </a:cubicBezTo>
                <a:cubicBezTo>
                  <a:pt x="506524" y="482155"/>
                  <a:pt x="515367" y="472393"/>
                  <a:pt x="515367" y="456042"/>
                </a:cubicBezTo>
                <a:lnTo>
                  <a:pt x="515367" y="400108"/>
                </a:lnTo>
                <a:lnTo>
                  <a:pt x="539044" y="400108"/>
                </a:lnTo>
                <a:lnTo>
                  <a:pt x="539044" y="456865"/>
                </a:lnTo>
                <a:cubicBezTo>
                  <a:pt x="539044" y="485877"/>
                  <a:pt x="520474" y="504623"/>
                  <a:pt x="491720" y="504623"/>
                </a:cubicBezTo>
                <a:cubicBezTo>
                  <a:pt x="462965" y="504623"/>
                  <a:pt x="444396" y="485877"/>
                  <a:pt x="444396" y="456865"/>
                </a:cubicBezTo>
                <a:close/>
                <a:moveTo>
                  <a:pt x="332534" y="400093"/>
                </a:moveTo>
                <a:lnTo>
                  <a:pt x="356212" y="400093"/>
                </a:lnTo>
                <a:lnTo>
                  <a:pt x="356212" y="502564"/>
                </a:lnTo>
                <a:lnTo>
                  <a:pt x="332534" y="502564"/>
                </a:lnTo>
                <a:close/>
                <a:moveTo>
                  <a:pt x="108469" y="398052"/>
                </a:moveTo>
                <a:lnTo>
                  <a:pt x="139777" y="410824"/>
                </a:lnTo>
                <a:cubicBezTo>
                  <a:pt x="147354" y="418942"/>
                  <a:pt x="151699" y="430523"/>
                  <a:pt x="151699" y="444373"/>
                </a:cubicBezTo>
                <a:lnTo>
                  <a:pt x="151699" y="502564"/>
                </a:lnTo>
                <a:lnTo>
                  <a:pt x="128022" y="502564"/>
                </a:lnTo>
                <a:lnTo>
                  <a:pt x="128022" y="446417"/>
                </a:lnTo>
                <a:cubicBezTo>
                  <a:pt x="128022" y="430187"/>
                  <a:pt x="119774" y="420502"/>
                  <a:pt x="104787" y="420502"/>
                </a:cubicBezTo>
                <a:cubicBezTo>
                  <a:pt x="89800" y="420502"/>
                  <a:pt x="80119" y="430676"/>
                  <a:pt x="80119" y="446417"/>
                </a:cubicBezTo>
                <a:lnTo>
                  <a:pt x="80119" y="502564"/>
                </a:lnTo>
                <a:lnTo>
                  <a:pt x="56441" y="502564"/>
                </a:lnTo>
                <a:lnTo>
                  <a:pt x="56441" y="400093"/>
                </a:lnTo>
                <a:lnTo>
                  <a:pt x="79097" y="400093"/>
                </a:lnTo>
                <a:lnTo>
                  <a:pt x="79097" y="409718"/>
                </a:lnTo>
                <a:close/>
                <a:moveTo>
                  <a:pt x="108461" y="398049"/>
                </a:moveTo>
                <a:lnTo>
                  <a:pt x="108477" y="398049"/>
                </a:lnTo>
                <a:lnTo>
                  <a:pt x="108469" y="398052"/>
                </a:lnTo>
                <a:close/>
                <a:moveTo>
                  <a:pt x="205839" y="398018"/>
                </a:moveTo>
                <a:cubicBezTo>
                  <a:pt x="229363" y="398018"/>
                  <a:pt x="247613" y="412570"/>
                  <a:pt x="248269" y="431850"/>
                </a:cubicBezTo>
                <a:lnTo>
                  <a:pt x="248269" y="432353"/>
                </a:lnTo>
                <a:lnTo>
                  <a:pt x="224424" y="432353"/>
                </a:lnTo>
                <a:lnTo>
                  <a:pt x="224363" y="431926"/>
                </a:lnTo>
                <a:cubicBezTo>
                  <a:pt x="223418" y="424712"/>
                  <a:pt x="217258" y="417421"/>
                  <a:pt x="205625" y="417421"/>
                </a:cubicBezTo>
                <a:cubicBezTo>
                  <a:pt x="195334" y="417421"/>
                  <a:pt x="188931" y="421935"/>
                  <a:pt x="188931" y="429211"/>
                </a:cubicBezTo>
                <a:cubicBezTo>
                  <a:pt x="188931" y="437051"/>
                  <a:pt x="195136" y="439461"/>
                  <a:pt x="208156" y="441627"/>
                </a:cubicBezTo>
                <a:lnTo>
                  <a:pt x="217563" y="443275"/>
                </a:lnTo>
                <a:lnTo>
                  <a:pt x="217593" y="443275"/>
                </a:lnTo>
                <a:cubicBezTo>
                  <a:pt x="239655" y="447134"/>
                  <a:pt x="249488" y="456423"/>
                  <a:pt x="249488" y="473430"/>
                </a:cubicBezTo>
                <a:cubicBezTo>
                  <a:pt x="249488" y="492085"/>
                  <a:pt x="232565" y="504608"/>
                  <a:pt x="207683" y="504608"/>
                </a:cubicBezTo>
                <a:cubicBezTo>
                  <a:pt x="182802" y="504608"/>
                  <a:pt x="164522" y="490453"/>
                  <a:pt x="163226" y="470182"/>
                </a:cubicBezTo>
                <a:lnTo>
                  <a:pt x="163195" y="469663"/>
                </a:lnTo>
                <a:lnTo>
                  <a:pt x="187040" y="469663"/>
                </a:lnTo>
                <a:lnTo>
                  <a:pt x="187101" y="470075"/>
                </a:lnTo>
                <a:cubicBezTo>
                  <a:pt x="188458" y="479410"/>
                  <a:pt x="196325" y="485206"/>
                  <a:pt x="207683" y="485206"/>
                </a:cubicBezTo>
                <a:cubicBezTo>
                  <a:pt x="219042" y="485206"/>
                  <a:pt x="225811" y="480538"/>
                  <a:pt x="225811" y="473415"/>
                </a:cubicBezTo>
                <a:cubicBezTo>
                  <a:pt x="225811" y="466292"/>
                  <a:pt x="221359" y="463394"/>
                  <a:pt x="206784" y="460999"/>
                </a:cubicBezTo>
                <a:lnTo>
                  <a:pt x="197377" y="459352"/>
                </a:lnTo>
                <a:cubicBezTo>
                  <a:pt x="175163" y="455477"/>
                  <a:pt x="165680" y="446463"/>
                  <a:pt x="165680" y="429196"/>
                </a:cubicBezTo>
                <a:cubicBezTo>
                  <a:pt x="165680" y="410846"/>
                  <a:pt x="182314" y="398018"/>
                  <a:pt x="205839" y="398018"/>
                </a:cubicBezTo>
                <a:close/>
                <a:moveTo>
                  <a:pt x="675284" y="374727"/>
                </a:moveTo>
                <a:lnTo>
                  <a:pt x="698946" y="374727"/>
                </a:lnTo>
                <a:lnTo>
                  <a:pt x="698946" y="400093"/>
                </a:lnTo>
                <a:lnTo>
                  <a:pt x="725947" y="400093"/>
                </a:lnTo>
                <a:lnTo>
                  <a:pt x="725947" y="421935"/>
                </a:lnTo>
                <a:lnTo>
                  <a:pt x="698946" y="421935"/>
                </a:lnTo>
                <a:lnTo>
                  <a:pt x="698946" y="468717"/>
                </a:lnTo>
                <a:cubicBezTo>
                  <a:pt x="698946" y="476740"/>
                  <a:pt x="702833" y="480310"/>
                  <a:pt x="711554" y="480310"/>
                </a:cubicBezTo>
                <a:lnTo>
                  <a:pt x="725947" y="480310"/>
                </a:lnTo>
                <a:lnTo>
                  <a:pt x="725947" y="502564"/>
                </a:lnTo>
                <a:lnTo>
                  <a:pt x="709923" y="502564"/>
                </a:lnTo>
                <a:cubicBezTo>
                  <a:pt x="686612" y="502564"/>
                  <a:pt x="675284" y="492238"/>
                  <a:pt x="675284" y="470975"/>
                </a:cubicBezTo>
                <a:lnTo>
                  <a:pt x="675284" y="421951"/>
                </a:lnTo>
                <a:lnTo>
                  <a:pt x="658513" y="421951"/>
                </a:lnTo>
                <a:lnTo>
                  <a:pt x="658513" y="400108"/>
                </a:lnTo>
                <a:lnTo>
                  <a:pt x="670664" y="400108"/>
                </a:lnTo>
                <a:cubicBezTo>
                  <a:pt x="673561" y="400108"/>
                  <a:pt x="675284" y="398140"/>
                  <a:pt x="675284" y="394861"/>
                </a:cubicBezTo>
                <a:close/>
                <a:moveTo>
                  <a:pt x="382832" y="374727"/>
                </a:moveTo>
                <a:lnTo>
                  <a:pt x="406494" y="374727"/>
                </a:lnTo>
                <a:lnTo>
                  <a:pt x="406494" y="400093"/>
                </a:lnTo>
                <a:lnTo>
                  <a:pt x="433495" y="400093"/>
                </a:lnTo>
                <a:lnTo>
                  <a:pt x="433495" y="421935"/>
                </a:lnTo>
                <a:lnTo>
                  <a:pt x="406494" y="421935"/>
                </a:lnTo>
                <a:lnTo>
                  <a:pt x="406494" y="468717"/>
                </a:lnTo>
                <a:cubicBezTo>
                  <a:pt x="406494" y="476740"/>
                  <a:pt x="410381" y="480310"/>
                  <a:pt x="419102" y="480310"/>
                </a:cubicBezTo>
                <a:lnTo>
                  <a:pt x="433495" y="480310"/>
                </a:lnTo>
                <a:lnTo>
                  <a:pt x="433495" y="502564"/>
                </a:lnTo>
                <a:lnTo>
                  <a:pt x="417471" y="502564"/>
                </a:lnTo>
                <a:cubicBezTo>
                  <a:pt x="394159" y="502564"/>
                  <a:pt x="382832" y="492238"/>
                  <a:pt x="382832" y="470975"/>
                </a:cubicBezTo>
                <a:lnTo>
                  <a:pt x="382832" y="421951"/>
                </a:lnTo>
                <a:lnTo>
                  <a:pt x="366061" y="421951"/>
                </a:lnTo>
                <a:lnTo>
                  <a:pt x="366061" y="400108"/>
                </a:lnTo>
                <a:lnTo>
                  <a:pt x="378212" y="400108"/>
                </a:lnTo>
                <a:cubicBezTo>
                  <a:pt x="381109" y="400108"/>
                  <a:pt x="382832" y="398140"/>
                  <a:pt x="382832" y="394861"/>
                </a:cubicBezTo>
                <a:close/>
                <a:moveTo>
                  <a:pt x="269537" y="374727"/>
                </a:moveTo>
                <a:lnTo>
                  <a:pt x="293199" y="374727"/>
                </a:lnTo>
                <a:lnTo>
                  <a:pt x="293199" y="400093"/>
                </a:lnTo>
                <a:lnTo>
                  <a:pt x="320200" y="400093"/>
                </a:lnTo>
                <a:lnTo>
                  <a:pt x="320200" y="421935"/>
                </a:lnTo>
                <a:lnTo>
                  <a:pt x="293199" y="421935"/>
                </a:lnTo>
                <a:lnTo>
                  <a:pt x="293199" y="468717"/>
                </a:lnTo>
                <a:cubicBezTo>
                  <a:pt x="293199" y="476740"/>
                  <a:pt x="297087" y="480310"/>
                  <a:pt x="305808" y="480310"/>
                </a:cubicBezTo>
                <a:lnTo>
                  <a:pt x="320200" y="480310"/>
                </a:lnTo>
                <a:lnTo>
                  <a:pt x="320200" y="502564"/>
                </a:lnTo>
                <a:lnTo>
                  <a:pt x="304176" y="502564"/>
                </a:lnTo>
                <a:cubicBezTo>
                  <a:pt x="280865" y="502564"/>
                  <a:pt x="269537" y="492238"/>
                  <a:pt x="269537" y="470975"/>
                </a:cubicBezTo>
                <a:lnTo>
                  <a:pt x="269537" y="421951"/>
                </a:lnTo>
                <a:lnTo>
                  <a:pt x="252766" y="421951"/>
                </a:lnTo>
                <a:lnTo>
                  <a:pt x="252766" y="400108"/>
                </a:lnTo>
                <a:lnTo>
                  <a:pt x="264918" y="400108"/>
                </a:lnTo>
                <a:cubicBezTo>
                  <a:pt x="267814" y="400108"/>
                  <a:pt x="269537" y="398140"/>
                  <a:pt x="269537" y="394861"/>
                </a:cubicBezTo>
                <a:close/>
                <a:moveTo>
                  <a:pt x="698946" y="374711"/>
                </a:moveTo>
                <a:lnTo>
                  <a:pt x="698961" y="374727"/>
                </a:lnTo>
                <a:lnTo>
                  <a:pt x="698946" y="374727"/>
                </a:lnTo>
                <a:close/>
                <a:moveTo>
                  <a:pt x="406494" y="374711"/>
                </a:moveTo>
                <a:lnTo>
                  <a:pt x="406509" y="374727"/>
                </a:lnTo>
                <a:lnTo>
                  <a:pt x="406494" y="374727"/>
                </a:lnTo>
                <a:close/>
                <a:moveTo>
                  <a:pt x="293199" y="374711"/>
                </a:moveTo>
                <a:lnTo>
                  <a:pt x="293214" y="374727"/>
                </a:lnTo>
                <a:lnTo>
                  <a:pt x="293199" y="374727"/>
                </a:lnTo>
                <a:close/>
                <a:moveTo>
                  <a:pt x="12273" y="368595"/>
                </a:moveTo>
                <a:lnTo>
                  <a:pt x="36759" y="368595"/>
                </a:lnTo>
                <a:lnTo>
                  <a:pt x="36759" y="502564"/>
                </a:lnTo>
                <a:lnTo>
                  <a:pt x="12273" y="502564"/>
                </a:lnTo>
                <a:close/>
                <a:moveTo>
                  <a:pt x="344472" y="358146"/>
                </a:moveTo>
                <a:cubicBezTo>
                  <a:pt x="352324" y="358146"/>
                  <a:pt x="358041" y="364110"/>
                  <a:pt x="358041" y="371737"/>
                </a:cubicBezTo>
                <a:cubicBezTo>
                  <a:pt x="358041" y="379364"/>
                  <a:pt x="352202" y="385114"/>
                  <a:pt x="344472" y="385114"/>
                </a:cubicBezTo>
                <a:cubicBezTo>
                  <a:pt x="336742" y="385114"/>
                  <a:pt x="330903" y="379608"/>
                  <a:pt x="330903" y="371737"/>
                </a:cubicBezTo>
                <a:cubicBezTo>
                  <a:pt x="330903" y="363866"/>
                  <a:pt x="336605" y="358146"/>
                  <a:pt x="344472" y="358146"/>
                </a:cubicBezTo>
                <a:close/>
                <a:moveTo>
                  <a:pt x="1240429" y="234381"/>
                </a:moveTo>
                <a:cubicBezTo>
                  <a:pt x="1226677" y="234381"/>
                  <a:pt x="1216142" y="243015"/>
                  <a:pt x="1212818" y="256941"/>
                </a:cubicBezTo>
                <a:lnTo>
                  <a:pt x="1267689" y="256941"/>
                </a:lnTo>
                <a:cubicBezTo>
                  <a:pt x="1265600" y="243213"/>
                  <a:pt x="1254958" y="234381"/>
                  <a:pt x="1240429" y="234381"/>
                </a:cubicBezTo>
                <a:close/>
                <a:moveTo>
                  <a:pt x="836116" y="234381"/>
                </a:moveTo>
                <a:cubicBezTo>
                  <a:pt x="822364" y="234381"/>
                  <a:pt x="811828" y="243015"/>
                  <a:pt x="808505" y="256941"/>
                </a:cubicBezTo>
                <a:lnTo>
                  <a:pt x="863376" y="256941"/>
                </a:lnTo>
                <a:cubicBezTo>
                  <a:pt x="861287" y="243213"/>
                  <a:pt x="850645" y="234381"/>
                  <a:pt x="836116" y="234381"/>
                </a:cubicBezTo>
                <a:close/>
                <a:moveTo>
                  <a:pt x="544685" y="234381"/>
                </a:moveTo>
                <a:cubicBezTo>
                  <a:pt x="530933" y="234381"/>
                  <a:pt x="520398" y="243015"/>
                  <a:pt x="517074" y="256941"/>
                </a:cubicBezTo>
                <a:lnTo>
                  <a:pt x="571945" y="256941"/>
                </a:lnTo>
                <a:cubicBezTo>
                  <a:pt x="569856" y="243213"/>
                  <a:pt x="559215" y="234381"/>
                  <a:pt x="544685" y="234381"/>
                </a:cubicBezTo>
                <a:close/>
                <a:moveTo>
                  <a:pt x="228525" y="234381"/>
                </a:moveTo>
                <a:cubicBezTo>
                  <a:pt x="214773" y="234381"/>
                  <a:pt x="204238" y="243015"/>
                  <a:pt x="200914" y="256941"/>
                </a:cubicBezTo>
                <a:lnTo>
                  <a:pt x="255785" y="256941"/>
                </a:lnTo>
                <a:cubicBezTo>
                  <a:pt x="253696" y="243213"/>
                  <a:pt x="243055" y="234381"/>
                  <a:pt x="228525" y="234381"/>
                </a:cubicBezTo>
                <a:close/>
                <a:moveTo>
                  <a:pt x="722532" y="215803"/>
                </a:moveTo>
                <a:lnTo>
                  <a:pt x="745187" y="215803"/>
                </a:lnTo>
                <a:lnTo>
                  <a:pt x="745187" y="228845"/>
                </a:lnTo>
                <a:lnTo>
                  <a:pt x="745187" y="228860"/>
                </a:lnTo>
                <a:cubicBezTo>
                  <a:pt x="751438" y="220196"/>
                  <a:pt x="761242" y="215818"/>
                  <a:pt x="774353" y="215818"/>
                </a:cubicBezTo>
                <a:lnTo>
                  <a:pt x="781793" y="215818"/>
                </a:lnTo>
                <a:lnTo>
                  <a:pt x="781793" y="239507"/>
                </a:lnTo>
                <a:lnTo>
                  <a:pt x="771700" y="239507"/>
                </a:lnTo>
                <a:cubicBezTo>
                  <a:pt x="754777" y="239507"/>
                  <a:pt x="746209" y="248018"/>
                  <a:pt x="746209" y="264796"/>
                </a:cubicBezTo>
                <a:lnTo>
                  <a:pt x="746209" y="318274"/>
                </a:lnTo>
                <a:lnTo>
                  <a:pt x="722532" y="318274"/>
                </a:lnTo>
                <a:close/>
                <a:moveTo>
                  <a:pt x="442871" y="213790"/>
                </a:moveTo>
                <a:cubicBezTo>
                  <a:pt x="466411" y="213790"/>
                  <a:pt x="484645" y="228341"/>
                  <a:pt x="485301" y="247621"/>
                </a:cubicBezTo>
                <a:lnTo>
                  <a:pt x="485301" y="248125"/>
                </a:lnTo>
                <a:lnTo>
                  <a:pt x="461456" y="248125"/>
                </a:lnTo>
                <a:lnTo>
                  <a:pt x="461395" y="247698"/>
                </a:lnTo>
                <a:cubicBezTo>
                  <a:pt x="460450" y="240468"/>
                  <a:pt x="454290" y="233176"/>
                  <a:pt x="442658" y="233176"/>
                </a:cubicBezTo>
                <a:cubicBezTo>
                  <a:pt x="432366" y="233176"/>
                  <a:pt x="425963" y="237691"/>
                  <a:pt x="425963" y="244967"/>
                </a:cubicBezTo>
                <a:cubicBezTo>
                  <a:pt x="425963" y="252807"/>
                  <a:pt x="432168" y="255217"/>
                  <a:pt x="445188" y="257383"/>
                </a:cubicBezTo>
                <a:lnTo>
                  <a:pt x="454595" y="259015"/>
                </a:lnTo>
                <a:cubicBezTo>
                  <a:pt x="476656" y="262875"/>
                  <a:pt x="486490" y="272164"/>
                  <a:pt x="486490" y="289171"/>
                </a:cubicBezTo>
                <a:cubicBezTo>
                  <a:pt x="486490" y="307826"/>
                  <a:pt x="469567" y="320349"/>
                  <a:pt x="444685" y="320349"/>
                </a:cubicBezTo>
                <a:cubicBezTo>
                  <a:pt x="419804" y="320349"/>
                  <a:pt x="401523" y="306194"/>
                  <a:pt x="400227" y="285922"/>
                </a:cubicBezTo>
                <a:lnTo>
                  <a:pt x="400197" y="285404"/>
                </a:lnTo>
                <a:lnTo>
                  <a:pt x="424042" y="285404"/>
                </a:lnTo>
                <a:lnTo>
                  <a:pt x="424103" y="285815"/>
                </a:lnTo>
                <a:cubicBezTo>
                  <a:pt x="425460" y="295150"/>
                  <a:pt x="433327" y="300947"/>
                  <a:pt x="444685" y="300947"/>
                </a:cubicBezTo>
                <a:cubicBezTo>
                  <a:pt x="456044" y="300947"/>
                  <a:pt x="462813" y="296279"/>
                  <a:pt x="462813" y="289156"/>
                </a:cubicBezTo>
                <a:cubicBezTo>
                  <a:pt x="462813" y="282033"/>
                  <a:pt x="458361" y="279135"/>
                  <a:pt x="443786" y="276740"/>
                </a:cubicBezTo>
                <a:lnTo>
                  <a:pt x="434379" y="275092"/>
                </a:lnTo>
                <a:lnTo>
                  <a:pt x="434409" y="275123"/>
                </a:lnTo>
                <a:cubicBezTo>
                  <a:pt x="412196" y="271249"/>
                  <a:pt x="402713" y="262234"/>
                  <a:pt x="402713" y="244967"/>
                </a:cubicBezTo>
                <a:cubicBezTo>
                  <a:pt x="402713" y="226618"/>
                  <a:pt x="419331" y="213790"/>
                  <a:pt x="442871" y="213790"/>
                </a:cubicBezTo>
                <a:close/>
                <a:moveTo>
                  <a:pt x="1240627" y="213774"/>
                </a:moveTo>
                <a:cubicBezTo>
                  <a:pt x="1269793" y="213774"/>
                  <a:pt x="1291839" y="235922"/>
                  <a:pt x="1291839" y="266444"/>
                </a:cubicBezTo>
                <a:cubicBezTo>
                  <a:pt x="1291839" y="268854"/>
                  <a:pt x="1291839" y="271599"/>
                  <a:pt x="1291427" y="274101"/>
                </a:cubicBezTo>
                <a:lnTo>
                  <a:pt x="1291366" y="274513"/>
                </a:lnTo>
                <a:lnTo>
                  <a:pt x="1212178" y="274513"/>
                </a:lnTo>
                <a:cubicBezTo>
                  <a:pt x="1214922" y="290193"/>
                  <a:pt x="1225899" y="299528"/>
                  <a:pt x="1241664" y="299528"/>
                </a:cubicBezTo>
                <a:cubicBezTo>
                  <a:pt x="1253571" y="299528"/>
                  <a:pt x="1263420" y="293671"/>
                  <a:pt x="1268009" y="283848"/>
                </a:cubicBezTo>
                <a:lnTo>
                  <a:pt x="1268146" y="283573"/>
                </a:lnTo>
                <a:lnTo>
                  <a:pt x="1268146" y="283543"/>
                </a:lnTo>
                <a:lnTo>
                  <a:pt x="1292464" y="283543"/>
                </a:lnTo>
                <a:lnTo>
                  <a:pt x="1292235" y="284199"/>
                </a:lnTo>
                <a:cubicBezTo>
                  <a:pt x="1284521" y="306148"/>
                  <a:pt x="1264670" y="320334"/>
                  <a:pt x="1241664" y="320334"/>
                </a:cubicBezTo>
                <a:cubicBezTo>
                  <a:pt x="1211919" y="320334"/>
                  <a:pt x="1188607" y="296935"/>
                  <a:pt x="1188607" y="267054"/>
                </a:cubicBezTo>
                <a:cubicBezTo>
                  <a:pt x="1188607" y="237173"/>
                  <a:pt x="1211461" y="213774"/>
                  <a:pt x="1240627" y="213774"/>
                </a:cubicBezTo>
                <a:close/>
                <a:moveTo>
                  <a:pt x="949623" y="213774"/>
                </a:moveTo>
                <a:cubicBezTo>
                  <a:pt x="975725" y="213774"/>
                  <a:pt x="997039" y="231529"/>
                  <a:pt x="1001445" y="256941"/>
                </a:cubicBezTo>
                <a:lnTo>
                  <a:pt x="1001537" y="257505"/>
                </a:lnTo>
                <a:lnTo>
                  <a:pt x="977280" y="257505"/>
                </a:lnTo>
                <a:lnTo>
                  <a:pt x="977173" y="257155"/>
                </a:lnTo>
                <a:cubicBezTo>
                  <a:pt x="973179" y="244113"/>
                  <a:pt x="962628" y="236014"/>
                  <a:pt x="949623" y="236014"/>
                </a:cubicBezTo>
                <a:lnTo>
                  <a:pt x="949639" y="236029"/>
                </a:lnTo>
                <a:cubicBezTo>
                  <a:pt x="932654" y="236029"/>
                  <a:pt x="919847" y="249650"/>
                  <a:pt x="919847" y="267054"/>
                </a:cubicBezTo>
                <a:cubicBezTo>
                  <a:pt x="919847" y="284458"/>
                  <a:pt x="932944" y="298079"/>
                  <a:pt x="949639" y="298079"/>
                </a:cubicBezTo>
                <a:cubicBezTo>
                  <a:pt x="962567" y="298079"/>
                  <a:pt x="973118" y="289980"/>
                  <a:pt x="977188" y="276938"/>
                </a:cubicBezTo>
                <a:lnTo>
                  <a:pt x="977295" y="276603"/>
                </a:lnTo>
                <a:lnTo>
                  <a:pt x="1001537" y="276603"/>
                </a:lnTo>
                <a:lnTo>
                  <a:pt x="1001445" y="277167"/>
                </a:lnTo>
                <a:cubicBezTo>
                  <a:pt x="997268" y="302182"/>
                  <a:pt x="975481" y="320334"/>
                  <a:pt x="949623" y="320334"/>
                </a:cubicBezTo>
                <a:cubicBezTo>
                  <a:pt x="919649" y="320334"/>
                  <a:pt x="896170" y="296935"/>
                  <a:pt x="896170" y="267054"/>
                </a:cubicBezTo>
                <a:cubicBezTo>
                  <a:pt x="896170" y="237173"/>
                  <a:pt x="919649" y="213774"/>
                  <a:pt x="949623" y="213774"/>
                </a:cubicBezTo>
                <a:close/>
                <a:moveTo>
                  <a:pt x="836314" y="213774"/>
                </a:moveTo>
                <a:cubicBezTo>
                  <a:pt x="865480" y="213774"/>
                  <a:pt x="887526" y="235922"/>
                  <a:pt x="887526" y="266444"/>
                </a:cubicBezTo>
                <a:cubicBezTo>
                  <a:pt x="887526" y="268854"/>
                  <a:pt x="887526" y="271599"/>
                  <a:pt x="887114" y="274101"/>
                </a:cubicBezTo>
                <a:lnTo>
                  <a:pt x="887053" y="274513"/>
                </a:lnTo>
                <a:lnTo>
                  <a:pt x="807864" y="274513"/>
                </a:lnTo>
                <a:cubicBezTo>
                  <a:pt x="810609" y="290193"/>
                  <a:pt x="821586" y="299528"/>
                  <a:pt x="837350" y="299528"/>
                </a:cubicBezTo>
                <a:cubicBezTo>
                  <a:pt x="849258" y="299528"/>
                  <a:pt x="859107" y="293671"/>
                  <a:pt x="863696" y="283848"/>
                </a:cubicBezTo>
                <a:lnTo>
                  <a:pt x="863833" y="283573"/>
                </a:lnTo>
                <a:lnTo>
                  <a:pt x="863833" y="283543"/>
                </a:lnTo>
                <a:lnTo>
                  <a:pt x="888151" y="283543"/>
                </a:lnTo>
                <a:lnTo>
                  <a:pt x="887922" y="284199"/>
                </a:lnTo>
                <a:cubicBezTo>
                  <a:pt x="880207" y="306148"/>
                  <a:pt x="860357" y="320334"/>
                  <a:pt x="837350" y="320334"/>
                </a:cubicBezTo>
                <a:cubicBezTo>
                  <a:pt x="807605" y="320334"/>
                  <a:pt x="784294" y="296935"/>
                  <a:pt x="784294" y="267054"/>
                </a:cubicBezTo>
                <a:cubicBezTo>
                  <a:pt x="784294" y="237173"/>
                  <a:pt x="807148" y="213774"/>
                  <a:pt x="836314" y="213774"/>
                </a:cubicBezTo>
                <a:close/>
                <a:moveTo>
                  <a:pt x="228708" y="213774"/>
                </a:moveTo>
                <a:cubicBezTo>
                  <a:pt x="257874" y="213774"/>
                  <a:pt x="279920" y="235922"/>
                  <a:pt x="279920" y="266444"/>
                </a:cubicBezTo>
                <a:cubicBezTo>
                  <a:pt x="279920" y="268854"/>
                  <a:pt x="279920" y="271599"/>
                  <a:pt x="279508" y="274101"/>
                </a:cubicBezTo>
                <a:lnTo>
                  <a:pt x="279447" y="274513"/>
                </a:lnTo>
                <a:lnTo>
                  <a:pt x="279447" y="274482"/>
                </a:lnTo>
                <a:lnTo>
                  <a:pt x="200259" y="274482"/>
                </a:lnTo>
                <a:cubicBezTo>
                  <a:pt x="203003" y="290163"/>
                  <a:pt x="213980" y="299498"/>
                  <a:pt x="229745" y="299498"/>
                </a:cubicBezTo>
                <a:cubicBezTo>
                  <a:pt x="241652" y="299498"/>
                  <a:pt x="251501" y="293640"/>
                  <a:pt x="256090" y="283817"/>
                </a:cubicBezTo>
                <a:lnTo>
                  <a:pt x="256227" y="283543"/>
                </a:lnTo>
                <a:lnTo>
                  <a:pt x="280545" y="283543"/>
                </a:lnTo>
                <a:lnTo>
                  <a:pt x="280316" y="284199"/>
                </a:lnTo>
                <a:cubicBezTo>
                  <a:pt x="272602" y="306148"/>
                  <a:pt x="252751" y="320334"/>
                  <a:pt x="229745" y="320334"/>
                </a:cubicBezTo>
                <a:cubicBezTo>
                  <a:pt x="199999" y="320334"/>
                  <a:pt x="176688" y="296935"/>
                  <a:pt x="176688" y="267054"/>
                </a:cubicBezTo>
                <a:cubicBezTo>
                  <a:pt x="176688" y="237173"/>
                  <a:pt x="199542" y="213774"/>
                  <a:pt x="228708" y="213774"/>
                </a:cubicBezTo>
                <a:close/>
                <a:moveTo>
                  <a:pt x="1357405" y="213762"/>
                </a:moveTo>
                <a:lnTo>
                  <a:pt x="1388713" y="226534"/>
                </a:lnTo>
                <a:cubicBezTo>
                  <a:pt x="1396291" y="234652"/>
                  <a:pt x="1400636" y="246233"/>
                  <a:pt x="1400636" y="260083"/>
                </a:cubicBezTo>
                <a:lnTo>
                  <a:pt x="1400636" y="318274"/>
                </a:lnTo>
                <a:lnTo>
                  <a:pt x="1376958" y="318274"/>
                </a:lnTo>
                <a:lnTo>
                  <a:pt x="1376958" y="262127"/>
                </a:lnTo>
                <a:cubicBezTo>
                  <a:pt x="1376958" y="245913"/>
                  <a:pt x="1368710" y="236227"/>
                  <a:pt x="1353723" y="236227"/>
                </a:cubicBezTo>
                <a:cubicBezTo>
                  <a:pt x="1338736" y="236227"/>
                  <a:pt x="1329055" y="246386"/>
                  <a:pt x="1329055" y="262127"/>
                </a:cubicBezTo>
                <a:lnTo>
                  <a:pt x="1329055" y="318274"/>
                </a:lnTo>
                <a:lnTo>
                  <a:pt x="1305378" y="318274"/>
                </a:lnTo>
                <a:lnTo>
                  <a:pt x="1305378" y="215803"/>
                </a:lnTo>
                <a:lnTo>
                  <a:pt x="1328033" y="215803"/>
                </a:lnTo>
                <a:lnTo>
                  <a:pt x="1328033" y="225428"/>
                </a:lnTo>
                <a:close/>
                <a:moveTo>
                  <a:pt x="1357398" y="213759"/>
                </a:moveTo>
                <a:lnTo>
                  <a:pt x="1357413" y="213759"/>
                </a:lnTo>
                <a:lnTo>
                  <a:pt x="1357405" y="213762"/>
                </a:lnTo>
                <a:close/>
                <a:moveTo>
                  <a:pt x="661669" y="213759"/>
                </a:moveTo>
                <a:cubicBezTo>
                  <a:pt x="687526" y="213759"/>
                  <a:pt x="704907" y="232383"/>
                  <a:pt x="704907" y="260083"/>
                </a:cubicBezTo>
                <a:lnTo>
                  <a:pt x="704907" y="318274"/>
                </a:lnTo>
                <a:lnTo>
                  <a:pt x="681230" y="318274"/>
                </a:lnTo>
                <a:lnTo>
                  <a:pt x="681230" y="262127"/>
                </a:lnTo>
                <a:lnTo>
                  <a:pt x="681214" y="262127"/>
                </a:lnTo>
                <a:cubicBezTo>
                  <a:pt x="681214" y="245913"/>
                  <a:pt x="672966" y="236227"/>
                  <a:pt x="657979" y="236227"/>
                </a:cubicBezTo>
                <a:cubicBezTo>
                  <a:pt x="642992" y="236227"/>
                  <a:pt x="633311" y="246386"/>
                  <a:pt x="633311" y="262127"/>
                </a:cubicBezTo>
                <a:lnTo>
                  <a:pt x="633311" y="318274"/>
                </a:lnTo>
                <a:lnTo>
                  <a:pt x="609634" y="318274"/>
                </a:lnTo>
                <a:lnTo>
                  <a:pt x="609634" y="215803"/>
                </a:lnTo>
                <a:lnTo>
                  <a:pt x="632289" y="215803"/>
                </a:lnTo>
                <a:lnTo>
                  <a:pt x="632289" y="225428"/>
                </a:lnTo>
                <a:cubicBezTo>
                  <a:pt x="639181" y="217893"/>
                  <a:pt x="649563" y="213759"/>
                  <a:pt x="661669" y="213759"/>
                </a:cubicBezTo>
                <a:close/>
                <a:moveTo>
                  <a:pt x="544883" y="213759"/>
                </a:moveTo>
                <a:cubicBezTo>
                  <a:pt x="574049" y="213759"/>
                  <a:pt x="596095" y="235907"/>
                  <a:pt x="596095" y="266429"/>
                </a:cubicBezTo>
                <a:cubicBezTo>
                  <a:pt x="596095" y="268839"/>
                  <a:pt x="596095" y="271584"/>
                  <a:pt x="595683" y="274086"/>
                </a:cubicBezTo>
                <a:lnTo>
                  <a:pt x="595622" y="274498"/>
                </a:lnTo>
                <a:lnTo>
                  <a:pt x="516434" y="274498"/>
                </a:lnTo>
                <a:cubicBezTo>
                  <a:pt x="519178" y="290178"/>
                  <a:pt x="530155" y="299513"/>
                  <a:pt x="545920" y="299513"/>
                </a:cubicBezTo>
                <a:cubicBezTo>
                  <a:pt x="557827" y="299513"/>
                  <a:pt x="567676" y="293656"/>
                  <a:pt x="572265" y="283833"/>
                </a:cubicBezTo>
                <a:lnTo>
                  <a:pt x="572402" y="283558"/>
                </a:lnTo>
                <a:lnTo>
                  <a:pt x="596720" y="283558"/>
                </a:lnTo>
                <a:lnTo>
                  <a:pt x="596491" y="284214"/>
                </a:lnTo>
                <a:cubicBezTo>
                  <a:pt x="588777" y="306163"/>
                  <a:pt x="568926" y="320349"/>
                  <a:pt x="545920" y="320349"/>
                </a:cubicBezTo>
                <a:lnTo>
                  <a:pt x="545920" y="320318"/>
                </a:lnTo>
                <a:cubicBezTo>
                  <a:pt x="516175" y="320318"/>
                  <a:pt x="492863" y="296920"/>
                  <a:pt x="492863" y="267039"/>
                </a:cubicBezTo>
                <a:cubicBezTo>
                  <a:pt x="492863" y="237158"/>
                  <a:pt x="515717" y="213759"/>
                  <a:pt x="544883" y="213759"/>
                </a:cubicBezTo>
                <a:close/>
                <a:moveTo>
                  <a:pt x="345494" y="213759"/>
                </a:moveTo>
                <a:cubicBezTo>
                  <a:pt x="371351" y="213759"/>
                  <a:pt x="388732" y="232383"/>
                  <a:pt x="388732" y="260083"/>
                </a:cubicBezTo>
                <a:lnTo>
                  <a:pt x="388732" y="318274"/>
                </a:lnTo>
                <a:lnTo>
                  <a:pt x="388717" y="318274"/>
                </a:lnTo>
                <a:lnTo>
                  <a:pt x="365039" y="318274"/>
                </a:lnTo>
                <a:lnTo>
                  <a:pt x="365039" y="262127"/>
                </a:lnTo>
                <a:cubicBezTo>
                  <a:pt x="365039" y="245913"/>
                  <a:pt x="356791" y="236227"/>
                  <a:pt x="341804" y="236227"/>
                </a:cubicBezTo>
                <a:cubicBezTo>
                  <a:pt x="326817" y="236227"/>
                  <a:pt x="317136" y="246386"/>
                  <a:pt x="317136" y="262127"/>
                </a:cubicBezTo>
                <a:lnTo>
                  <a:pt x="317136" y="318274"/>
                </a:lnTo>
                <a:lnTo>
                  <a:pt x="293458" y="318274"/>
                </a:lnTo>
                <a:lnTo>
                  <a:pt x="293458" y="215803"/>
                </a:lnTo>
                <a:lnTo>
                  <a:pt x="316114" y="215803"/>
                </a:lnTo>
                <a:lnTo>
                  <a:pt x="316114" y="225428"/>
                </a:lnTo>
                <a:cubicBezTo>
                  <a:pt x="323005" y="217893"/>
                  <a:pt x="333388" y="213759"/>
                  <a:pt x="345494" y="213759"/>
                </a:cubicBezTo>
                <a:close/>
                <a:moveTo>
                  <a:pt x="1134011" y="190437"/>
                </a:moveTo>
                <a:lnTo>
                  <a:pt x="1157673" y="190437"/>
                </a:lnTo>
                <a:lnTo>
                  <a:pt x="1157673" y="215803"/>
                </a:lnTo>
                <a:lnTo>
                  <a:pt x="1184674" y="215803"/>
                </a:lnTo>
                <a:lnTo>
                  <a:pt x="1184674" y="237646"/>
                </a:lnTo>
                <a:lnTo>
                  <a:pt x="1157673" y="237646"/>
                </a:lnTo>
                <a:lnTo>
                  <a:pt x="1157673" y="284427"/>
                </a:lnTo>
                <a:cubicBezTo>
                  <a:pt x="1157673" y="292451"/>
                  <a:pt x="1161560" y="296020"/>
                  <a:pt x="1170281" y="296020"/>
                </a:cubicBezTo>
                <a:lnTo>
                  <a:pt x="1184674" y="296020"/>
                </a:lnTo>
                <a:lnTo>
                  <a:pt x="1184674" y="318274"/>
                </a:lnTo>
                <a:lnTo>
                  <a:pt x="1168650" y="318274"/>
                </a:lnTo>
                <a:cubicBezTo>
                  <a:pt x="1145338" y="318274"/>
                  <a:pt x="1134011" y="307948"/>
                  <a:pt x="1134011" y="286685"/>
                </a:cubicBezTo>
                <a:lnTo>
                  <a:pt x="1134011" y="237661"/>
                </a:lnTo>
                <a:lnTo>
                  <a:pt x="1117240" y="237661"/>
                </a:lnTo>
                <a:lnTo>
                  <a:pt x="1117240" y="215818"/>
                </a:lnTo>
                <a:lnTo>
                  <a:pt x="1129391" y="215818"/>
                </a:lnTo>
                <a:cubicBezTo>
                  <a:pt x="1132288" y="215818"/>
                  <a:pt x="1134011" y="213851"/>
                  <a:pt x="1134011" y="210571"/>
                </a:cubicBezTo>
                <a:close/>
                <a:moveTo>
                  <a:pt x="1157673" y="190422"/>
                </a:moveTo>
                <a:lnTo>
                  <a:pt x="1157688" y="190437"/>
                </a:lnTo>
                <a:lnTo>
                  <a:pt x="1157673" y="190437"/>
                </a:lnTo>
                <a:close/>
                <a:moveTo>
                  <a:pt x="12258" y="184305"/>
                </a:moveTo>
                <a:lnTo>
                  <a:pt x="40646" y="184305"/>
                </a:lnTo>
                <a:lnTo>
                  <a:pt x="40784" y="184564"/>
                </a:lnTo>
                <a:lnTo>
                  <a:pt x="88626" y="276831"/>
                </a:lnTo>
                <a:lnTo>
                  <a:pt x="88641" y="276831"/>
                </a:lnTo>
                <a:lnTo>
                  <a:pt x="136408" y="184305"/>
                </a:lnTo>
                <a:lnTo>
                  <a:pt x="164186" y="184305"/>
                </a:lnTo>
                <a:lnTo>
                  <a:pt x="164186" y="318290"/>
                </a:lnTo>
                <a:lnTo>
                  <a:pt x="140509" y="318290"/>
                </a:lnTo>
                <a:lnTo>
                  <a:pt x="140509" y="226694"/>
                </a:lnTo>
                <a:lnTo>
                  <a:pt x="97316" y="310099"/>
                </a:lnTo>
                <a:lnTo>
                  <a:pt x="79128" y="310099"/>
                </a:lnTo>
                <a:lnTo>
                  <a:pt x="78990" y="309839"/>
                </a:lnTo>
                <a:lnTo>
                  <a:pt x="35935" y="226694"/>
                </a:lnTo>
                <a:lnTo>
                  <a:pt x="35935" y="318290"/>
                </a:lnTo>
                <a:lnTo>
                  <a:pt x="12258" y="318290"/>
                </a:lnTo>
                <a:close/>
                <a:moveTo>
                  <a:pt x="1013962" y="184290"/>
                </a:moveTo>
                <a:lnTo>
                  <a:pt x="1037639" y="184290"/>
                </a:lnTo>
                <a:lnTo>
                  <a:pt x="1037639" y="225199"/>
                </a:lnTo>
                <a:cubicBezTo>
                  <a:pt x="1044272" y="217710"/>
                  <a:pt x="1053968" y="213759"/>
                  <a:pt x="1065784" y="213759"/>
                </a:cubicBezTo>
                <a:cubicBezTo>
                  <a:pt x="1091763" y="213759"/>
                  <a:pt x="1109220" y="232383"/>
                  <a:pt x="1109220" y="260083"/>
                </a:cubicBezTo>
                <a:lnTo>
                  <a:pt x="1109220" y="318274"/>
                </a:lnTo>
                <a:lnTo>
                  <a:pt x="1085543" y="318274"/>
                </a:lnTo>
                <a:lnTo>
                  <a:pt x="1085543" y="262127"/>
                </a:lnTo>
                <a:cubicBezTo>
                  <a:pt x="1085543" y="245913"/>
                  <a:pt x="1077295" y="236227"/>
                  <a:pt x="1062308" y="236227"/>
                </a:cubicBezTo>
                <a:cubicBezTo>
                  <a:pt x="1047321" y="236227"/>
                  <a:pt x="1037639" y="246386"/>
                  <a:pt x="1037639" y="262127"/>
                </a:cubicBezTo>
                <a:lnTo>
                  <a:pt x="1037639" y="318274"/>
                </a:lnTo>
                <a:lnTo>
                  <a:pt x="1013962" y="318274"/>
                </a:lnTo>
                <a:close/>
                <a:moveTo>
                  <a:pt x="289708" y="82734"/>
                </a:moveTo>
                <a:lnTo>
                  <a:pt x="289711" y="82742"/>
                </a:lnTo>
                <a:lnTo>
                  <a:pt x="289708" y="82749"/>
                </a:lnTo>
                <a:close/>
                <a:moveTo>
                  <a:pt x="170071" y="82734"/>
                </a:moveTo>
                <a:lnTo>
                  <a:pt x="170074" y="82742"/>
                </a:lnTo>
                <a:lnTo>
                  <a:pt x="170071" y="82749"/>
                </a:lnTo>
                <a:close/>
                <a:moveTo>
                  <a:pt x="343786" y="51739"/>
                </a:moveTo>
                <a:cubicBezTo>
                  <a:pt x="326299" y="51739"/>
                  <a:pt x="313385" y="64781"/>
                  <a:pt x="313385" y="82764"/>
                </a:cubicBezTo>
                <a:cubicBezTo>
                  <a:pt x="313385" y="100748"/>
                  <a:pt x="326161" y="113576"/>
                  <a:pt x="343786" y="113576"/>
                </a:cubicBezTo>
                <a:cubicBezTo>
                  <a:pt x="361273" y="113576"/>
                  <a:pt x="373974" y="100610"/>
                  <a:pt x="373974" y="82764"/>
                </a:cubicBezTo>
                <a:cubicBezTo>
                  <a:pt x="373974" y="64918"/>
                  <a:pt x="361273" y="51739"/>
                  <a:pt x="343786" y="51739"/>
                </a:cubicBezTo>
                <a:close/>
                <a:moveTo>
                  <a:pt x="224149" y="51739"/>
                </a:moveTo>
                <a:cubicBezTo>
                  <a:pt x="206662" y="51739"/>
                  <a:pt x="193748" y="64781"/>
                  <a:pt x="193748" y="82764"/>
                </a:cubicBezTo>
                <a:cubicBezTo>
                  <a:pt x="193748" y="100748"/>
                  <a:pt x="206525" y="113576"/>
                  <a:pt x="224149" y="113576"/>
                </a:cubicBezTo>
                <a:cubicBezTo>
                  <a:pt x="241637" y="113576"/>
                  <a:pt x="254337" y="100610"/>
                  <a:pt x="254337" y="82764"/>
                </a:cubicBezTo>
                <a:cubicBezTo>
                  <a:pt x="254337" y="64918"/>
                  <a:pt x="241637" y="51739"/>
                  <a:pt x="224149" y="51739"/>
                </a:cubicBezTo>
                <a:close/>
                <a:moveTo>
                  <a:pt x="633402" y="29485"/>
                </a:moveTo>
                <a:cubicBezTo>
                  <a:pt x="656927" y="29485"/>
                  <a:pt x="675177" y="44036"/>
                  <a:pt x="675833" y="63316"/>
                </a:cubicBezTo>
                <a:lnTo>
                  <a:pt x="675833" y="63820"/>
                </a:lnTo>
                <a:lnTo>
                  <a:pt x="651987" y="63820"/>
                </a:lnTo>
                <a:lnTo>
                  <a:pt x="651927" y="63393"/>
                </a:lnTo>
                <a:cubicBezTo>
                  <a:pt x="650981" y="56162"/>
                  <a:pt x="644822" y="48871"/>
                  <a:pt x="633189" y="48871"/>
                </a:cubicBezTo>
                <a:cubicBezTo>
                  <a:pt x="622898" y="48871"/>
                  <a:pt x="616494" y="53386"/>
                  <a:pt x="616494" y="60662"/>
                </a:cubicBezTo>
                <a:cubicBezTo>
                  <a:pt x="616494" y="68502"/>
                  <a:pt x="622684" y="70912"/>
                  <a:pt x="635720" y="73078"/>
                </a:cubicBezTo>
                <a:lnTo>
                  <a:pt x="645127" y="74710"/>
                </a:lnTo>
                <a:cubicBezTo>
                  <a:pt x="667188" y="78570"/>
                  <a:pt x="677022" y="87859"/>
                  <a:pt x="677022" y="104866"/>
                </a:cubicBezTo>
                <a:cubicBezTo>
                  <a:pt x="677022" y="123521"/>
                  <a:pt x="660098" y="136044"/>
                  <a:pt x="635217" y="136044"/>
                </a:cubicBezTo>
                <a:cubicBezTo>
                  <a:pt x="610335" y="136044"/>
                  <a:pt x="592055" y="121889"/>
                  <a:pt x="590759" y="101617"/>
                </a:cubicBezTo>
                <a:lnTo>
                  <a:pt x="590728" y="101099"/>
                </a:lnTo>
                <a:lnTo>
                  <a:pt x="614573" y="101099"/>
                </a:lnTo>
                <a:lnTo>
                  <a:pt x="614634" y="101510"/>
                </a:lnTo>
                <a:cubicBezTo>
                  <a:pt x="615991" y="110845"/>
                  <a:pt x="623874" y="116642"/>
                  <a:pt x="635217" y="116642"/>
                </a:cubicBezTo>
                <a:lnTo>
                  <a:pt x="635247" y="116672"/>
                </a:lnTo>
                <a:cubicBezTo>
                  <a:pt x="646606" y="116672"/>
                  <a:pt x="653375" y="112005"/>
                  <a:pt x="653375" y="104881"/>
                </a:cubicBezTo>
                <a:cubicBezTo>
                  <a:pt x="653375" y="97758"/>
                  <a:pt x="648923" y="94860"/>
                  <a:pt x="634348" y="92465"/>
                </a:cubicBezTo>
                <a:lnTo>
                  <a:pt x="624941" y="90818"/>
                </a:lnTo>
                <a:cubicBezTo>
                  <a:pt x="602727" y="86944"/>
                  <a:pt x="593244" y="77929"/>
                  <a:pt x="593244" y="60662"/>
                </a:cubicBezTo>
                <a:cubicBezTo>
                  <a:pt x="593244" y="42313"/>
                  <a:pt x="609878" y="29485"/>
                  <a:pt x="633402" y="29485"/>
                </a:cubicBezTo>
                <a:close/>
                <a:moveTo>
                  <a:pt x="467524" y="29469"/>
                </a:moveTo>
                <a:cubicBezTo>
                  <a:pt x="482054" y="29469"/>
                  <a:pt x="493732" y="35510"/>
                  <a:pt x="500486" y="46477"/>
                </a:cubicBezTo>
                <a:cubicBezTo>
                  <a:pt x="508536" y="35662"/>
                  <a:pt x="521587" y="29469"/>
                  <a:pt x="536437" y="29469"/>
                </a:cubicBezTo>
                <a:cubicBezTo>
                  <a:pt x="562050" y="29469"/>
                  <a:pt x="579263" y="47849"/>
                  <a:pt x="579263" y="75183"/>
                </a:cubicBezTo>
                <a:lnTo>
                  <a:pt x="579263" y="133985"/>
                </a:lnTo>
                <a:lnTo>
                  <a:pt x="555586" y="133985"/>
                </a:lnTo>
                <a:lnTo>
                  <a:pt x="555586" y="77227"/>
                </a:lnTo>
                <a:cubicBezTo>
                  <a:pt x="555586" y="61394"/>
                  <a:pt x="546758" y="51937"/>
                  <a:pt x="532762" y="51937"/>
                </a:cubicBezTo>
                <a:cubicBezTo>
                  <a:pt x="518766" y="51937"/>
                  <a:pt x="509725" y="61867"/>
                  <a:pt x="509725" y="77227"/>
                </a:cubicBezTo>
                <a:lnTo>
                  <a:pt x="509725" y="133985"/>
                </a:lnTo>
                <a:lnTo>
                  <a:pt x="486048" y="133985"/>
                </a:lnTo>
                <a:lnTo>
                  <a:pt x="486048" y="77227"/>
                </a:lnTo>
                <a:cubicBezTo>
                  <a:pt x="486048" y="61394"/>
                  <a:pt x="477541" y="51937"/>
                  <a:pt x="463423" y="51937"/>
                </a:cubicBezTo>
                <a:cubicBezTo>
                  <a:pt x="449305" y="51937"/>
                  <a:pt x="440188" y="61867"/>
                  <a:pt x="440188" y="77227"/>
                </a:cubicBezTo>
                <a:lnTo>
                  <a:pt x="440203" y="77227"/>
                </a:lnTo>
                <a:lnTo>
                  <a:pt x="440203" y="133985"/>
                </a:lnTo>
                <a:lnTo>
                  <a:pt x="416526" y="133985"/>
                </a:lnTo>
                <a:lnTo>
                  <a:pt x="416526" y="31528"/>
                </a:lnTo>
                <a:lnTo>
                  <a:pt x="439181" y="31528"/>
                </a:lnTo>
                <a:lnTo>
                  <a:pt x="439181" y="40741"/>
                </a:lnTo>
                <a:cubicBezTo>
                  <a:pt x="445844" y="33466"/>
                  <a:pt x="455845" y="29469"/>
                  <a:pt x="467524" y="29469"/>
                </a:cubicBezTo>
                <a:close/>
                <a:moveTo>
                  <a:pt x="341331" y="29469"/>
                </a:moveTo>
                <a:cubicBezTo>
                  <a:pt x="355129" y="29469"/>
                  <a:pt x="366960" y="34655"/>
                  <a:pt x="374797" y="44112"/>
                </a:cubicBezTo>
                <a:lnTo>
                  <a:pt x="374797" y="31513"/>
                </a:lnTo>
                <a:lnTo>
                  <a:pt x="397453" y="31513"/>
                </a:lnTo>
                <a:lnTo>
                  <a:pt x="397453" y="133969"/>
                </a:lnTo>
                <a:lnTo>
                  <a:pt x="374797" y="133969"/>
                </a:lnTo>
                <a:lnTo>
                  <a:pt x="374797" y="121385"/>
                </a:lnTo>
                <a:cubicBezTo>
                  <a:pt x="367219" y="130705"/>
                  <a:pt x="355114" y="136013"/>
                  <a:pt x="341331" y="136013"/>
                </a:cubicBezTo>
                <a:cubicBezTo>
                  <a:pt x="326855" y="136013"/>
                  <a:pt x="313949" y="130164"/>
                  <a:pt x="304663" y="120579"/>
                </a:cubicBezTo>
                <a:lnTo>
                  <a:pt x="289711" y="82742"/>
                </a:lnTo>
                <a:lnTo>
                  <a:pt x="304663" y="44904"/>
                </a:lnTo>
                <a:cubicBezTo>
                  <a:pt x="313949" y="35319"/>
                  <a:pt x="326855" y="29469"/>
                  <a:pt x="341331" y="29469"/>
                </a:cubicBezTo>
                <a:close/>
                <a:moveTo>
                  <a:pt x="221695" y="29469"/>
                </a:moveTo>
                <a:cubicBezTo>
                  <a:pt x="235492" y="29469"/>
                  <a:pt x="247324" y="34655"/>
                  <a:pt x="255160" y="44112"/>
                </a:cubicBezTo>
                <a:lnTo>
                  <a:pt x="255160" y="31513"/>
                </a:lnTo>
                <a:lnTo>
                  <a:pt x="277816" y="31513"/>
                </a:lnTo>
                <a:lnTo>
                  <a:pt x="277816" y="133969"/>
                </a:lnTo>
                <a:lnTo>
                  <a:pt x="255160" y="133969"/>
                </a:lnTo>
                <a:lnTo>
                  <a:pt x="255160" y="121385"/>
                </a:lnTo>
                <a:cubicBezTo>
                  <a:pt x="247583" y="130705"/>
                  <a:pt x="235477" y="136013"/>
                  <a:pt x="221695" y="136013"/>
                </a:cubicBezTo>
                <a:cubicBezTo>
                  <a:pt x="207219" y="136013"/>
                  <a:pt x="194313" y="130164"/>
                  <a:pt x="185026" y="120579"/>
                </a:cubicBezTo>
                <a:lnTo>
                  <a:pt x="170074" y="82742"/>
                </a:lnTo>
                <a:lnTo>
                  <a:pt x="185026" y="44904"/>
                </a:lnTo>
                <a:cubicBezTo>
                  <a:pt x="194313" y="35319"/>
                  <a:pt x="207219" y="29469"/>
                  <a:pt x="221695" y="29469"/>
                </a:cubicBezTo>
                <a:close/>
                <a:moveTo>
                  <a:pt x="134700" y="0"/>
                </a:moveTo>
                <a:lnTo>
                  <a:pt x="158377" y="0"/>
                </a:lnTo>
                <a:lnTo>
                  <a:pt x="158377" y="133969"/>
                </a:lnTo>
                <a:lnTo>
                  <a:pt x="134700" y="133969"/>
                </a:lnTo>
                <a:close/>
                <a:moveTo>
                  <a:pt x="0" y="0"/>
                </a:moveTo>
                <a:lnTo>
                  <a:pt x="26361" y="0"/>
                </a:lnTo>
                <a:lnTo>
                  <a:pt x="26467" y="320"/>
                </a:lnTo>
                <a:lnTo>
                  <a:pt x="62586" y="102563"/>
                </a:lnTo>
                <a:lnTo>
                  <a:pt x="98826" y="0"/>
                </a:lnTo>
                <a:lnTo>
                  <a:pt x="124577" y="0"/>
                </a:lnTo>
                <a:lnTo>
                  <a:pt x="124348" y="656"/>
                </a:lnTo>
                <a:lnTo>
                  <a:pt x="76643" y="133985"/>
                </a:lnTo>
                <a:lnTo>
                  <a:pt x="47934" y="133985"/>
                </a:lnTo>
                <a:lnTo>
                  <a:pt x="47949" y="133969"/>
                </a:lnTo>
                <a:lnTo>
                  <a:pt x="47827" y="133649"/>
                </a:lnTo>
                <a:close/>
              </a:path>
            </a:pathLst>
          </a:custGeom>
          <a:solidFill>
            <a:schemeClr val="tx1"/>
          </a:solidFill>
        </p:spPr>
        <p:txBody>
          <a:bodyPr wrap="square">
            <a:noAutofit/>
          </a:bodyPr>
          <a:lstStyle>
            <a:lvl1pPr marL="0" indent="0">
              <a:buNone/>
              <a:defRPr sz="100"/>
            </a:lvl1pPr>
          </a:lstStyle>
          <a:p>
            <a:r>
              <a:rPr lang="en-BE"/>
              <a:t>1</a:t>
            </a:r>
          </a:p>
        </p:txBody>
      </p:sp>
    </p:spTree>
    <p:extLst>
      <p:ext uri="{BB962C8B-B14F-4D97-AF65-F5344CB8AC3E}">
        <p14:creationId xmlns:p14="http://schemas.microsoft.com/office/powerpoint/2010/main" val="10743558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picture">
    <p:bg>
      <p:bgPr>
        <a:solidFill>
          <a:schemeClr val="bg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6E43355-B69B-7767-3464-9F43B260726C}"/>
              </a:ext>
            </a:extLst>
          </p:cNvPr>
          <p:cNvSpPr>
            <a:spLocks noGrp="1"/>
          </p:cNvSpPr>
          <p:nvPr>
            <p:ph type="pic" sz="quarter" idx="13"/>
          </p:nvPr>
        </p:nvSpPr>
        <p:spPr>
          <a:xfrm>
            <a:off x="0" y="0"/>
            <a:ext cx="12192000" cy="6858000"/>
          </a:xfrm>
          <a:solidFill>
            <a:schemeClr val="accent1"/>
          </a:solidFill>
        </p:spPr>
        <p:txBody>
          <a:bodyPr/>
          <a:lstStyle/>
          <a:p>
            <a:r>
              <a:rPr lang="nl-NL"/>
              <a:t>Klik op het pictogram als u een afbeelding wilt toevoegen</a:t>
            </a:r>
            <a:endParaRPr lang="en-BE"/>
          </a:p>
        </p:txBody>
      </p:sp>
      <p:sp>
        <p:nvSpPr>
          <p:cNvPr id="23" name="Table Placeholder 22">
            <a:extLst>
              <a:ext uri="{FF2B5EF4-FFF2-40B4-BE49-F238E27FC236}">
                <a16:creationId xmlns:a16="http://schemas.microsoft.com/office/drawing/2014/main" id="{70C20407-B348-4EF0-4AF1-590CD243C382}"/>
              </a:ext>
            </a:extLst>
          </p:cNvPr>
          <p:cNvSpPr>
            <a:spLocks noGrp="1"/>
          </p:cNvSpPr>
          <p:nvPr>
            <p:ph type="tbl" sz="quarter" idx="14" hasCustomPrompt="1"/>
          </p:nvPr>
        </p:nvSpPr>
        <p:spPr>
          <a:xfrm>
            <a:off x="0" y="4"/>
            <a:ext cx="6684365" cy="5365807"/>
          </a:xfrm>
          <a:custGeom>
            <a:avLst/>
            <a:gdLst>
              <a:gd name="connsiteX0" fmla="*/ 2543646 w 6684365"/>
              <a:gd name="connsiteY0" fmla="*/ 5282445 h 5365807"/>
              <a:gd name="connsiteX1" fmla="*/ 2567969 w 6684365"/>
              <a:gd name="connsiteY1" fmla="*/ 5283079 h 5365807"/>
              <a:gd name="connsiteX2" fmla="*/ 2589125 w 6684365"/>
              <a:gd name="connsiteY2" fmla="*/ 5305375 h 5365807"/>
              <a:gd name="connsiteX3" fmla="*/ 2587985 w 6684365"/>
              <a:gd name="connsiteY3" fmla="*/ 5344647 h 5365807"/>
              <a:gd name="connsiteX4" fmla="*/ 2565689 w 6684365"/>
              <a:gd name="connsiteY4" fmla="*/ 5365802 h 5365807"/>
              <a:gd name="connsiteX5" fmla="*/ 2541366 w 6684365"/>
              <a:gd name="connsiteY5" fmla="*/ 5365169 h 5365807"/>
              <a:gd name="connsiteX6" fmla="*/ 2520210 w 6684365"/>
              <a:gd name="connsiteY6" fmla="*/ 5342873 h 5365807"/>
              <a:gd name="connsiteX7" fmla="*/ 2521350 w 6684365"/>
              <a:gd name="connsiteY7" fmla="*/ 5303601 h 5365807"/>
              <a:gd name="connsiteX8" fmla="*/ 2543646 w 6684365"/>
              <a:gd name="connsiteY8" fmla="*/ 5282445 h 5365807"/>
              <a:gd name="connsiteX9" fmla="*/ 2986653 w 6684365"/>
              <a:gd name="connsiteY9" fmla="*/ 5271297 h 5365807"/>
              <a:gd name="connsiteX10" fmla="*/ 3009962 w 6684365"/>
              <a:gd name="connsiteY10" fmla="*/ 5291313 h 5365807"/>
              <a:gd name="connsiteX11" fmla="*/ 3013002 w 6684365"/>
              <a:gd name="connsiteY11" fmla="*/ 5330458 h 5365807"/>
              <a:gd name="connsiteX12" fmla="*/ 2992987 w 6684365"/>
              <a:gd name="connsiteY12" fmla="*/ 5353767 h 5365807"/>
              <a:gd name="connsiteX13" fmla="*/ 2968790 w 6684365"/>
              <a:gd name="connsiteY13" fmla="*/ 5355668 h 5365807"/>
              <a:gd name="connsiteX14" fmla="*/ 2945481 w 6684365"/>
              <a:gd name="connsiteY14" fmla="*/ 5335652 h 5365807"/>
              <a:gd name="connsiteX15" fmla="*/ 2942440 w 6684365"/>
              <a:gd name="connsiteY15" fmla="*/ 5296507 h 5365807"/>
              <a:gd name="connsiteX16" fmla="*/ 2962456 w 6684365"/>
              <a:gd name="connsiteY16" fmla="*/ 5273198 h 5365807"/>
              <a:gd name="connsiteX17" fmla="*/ 2126484 w 6684365"/>
              <a:gd name="connsiteY17" fmla="*/ 5247355 h 5365807"/>
              <a:gd name="connsiteX18" fmla="*/ 2150553 w 6684365"/>
              <a:gd name="connsiteY18" fmla="*/ 5250648 h 5365807"/>
              <a:gd name="connsiteX19" fmla="*/ 2169175 w 6684365"/>
              <a:gd name="connsiteY19" fmla="*/ 5275098 h 5365807"/>
              <a:gd name="connsiteX20" fmla="*/ 2163981 w 6684365"/>
              <a:gd name="connsiteY20" fmla="*/ 5313989 h 5365807"/>
              <a:gd name="connsiteX21" fmla="*/ 2139532 w 6684365"/>
              <a:gd name="connsiteY21" fmla="*/ 5332612 h 5365807"/>
              <a:gd name="connsiteX22" fmla="*/ 2115462 w 6684365"/>
              <a:gd name="connsiteY22" fmla="*/ 5329318 h 5365807"/>
              <a:gd name="connsiteX23" fmla="*/ 2096840 w 6684365"/>
              <a:gd name="connsiteY23" fmla="*/ 5304868 h 5365807"/>
              <a:gd name="connsiteX24" fmla="*/ 2102034 w 6684365"/>
              <a:gd name="connsiteY24" fmla="*/ 5265977 h 5365807"/>
              <a:gd name="connsiteX25" fmla="*/ 2126484 w 6684365"/>
              <a:gd name="connsiteY25" fmla="*/ 5247355 h 5365807"/>
              <a:gd name="connsiteX26" fmla="*/ 3401788 w 6684365"/>
              <a:gd name="connsiteY26" fmla="*/ 5215685 h 5365807"/>
              <a:gd name="connsiteX27" fmla="*/ 3427125 w 6684365"/>
              <a:gd name="connsiteY27" fmla="*/ 5233040 h 5365807"/>
              <a:gd name="connsiteX28" fmla="*/ 3434346 w 6684365"/>
              <a:gd name="connsiteY28" fmla="*/ 5271678 h 5365807"/>
              <a:gd name="connsiteX29" fmla="*/ 3416990 w 6684365"/>
              <a:gd name="connsiteY29" fmla="*/ 5297014 h 5365807"/>
              <a:gd name="connsiteX30" fmla="*/ 3393047 w 6684365"/>
              <a:gd name="connsiteY30" fmla="*/ 5301448 h 5365807"/>
              <a:gd name="connsiteX31" fmla="*/ 3367711 w 6684365"/>
              <a:gd name="connsiteY31" fmla="*/ 5284092 h 5365807"/>
              <a:gd name="connsiteX32" fmla="*/ 3360490 w 6684365"/>
              <a:gd name="connsiteY32" fmla="*/ 5245455 h 5365807"/>
              <a:gd name="connsiteX33" fmla="*/ 3377846 w 6684365"/>
              <a:gd name="connsiteY33" fmla="*/ 5220118 h 5365807"/>
              <a:gd name="connsiteX34" fmla="*/ 1715021 w 6684365"/>
              <a:gd name="connsiteY34" fmla="*/ 5168305 h 5365807"/>
              <a:gd name="connsiteX35" fmla="*/ 1738584 w 6684365"/>
              <a:gd name="connsiteY35" fmla="*/ 5174133 h 5365807"/>
              <a:gd name="connsiteX36" fmla="*/ 1754546 w 6684365"/>
              <a:gd name="connsiteY36" fmla="*/ 5200356 h 5365807"/>
              <a:gd name="connsiteX37" fmla="*/ 1745171 w 6684365"/>
              <a:gd name="connsiteY37" fmla="*/ 5238487 h 5365807"/>
              <a:gd name="connsiteX38" fmla="*/ 1718948 w 6684365"/>
              <a:gd name="connsiteY38" fmla="*/ 5254449 h 5365807"/>
              <a:gd name="connsiteX39" fmla="*/ 1695386 w 6684365"/>
              <a:gd name="connsiteY39" fmla="*/ 5248622 h 5365807"/>
              <a:gd name="connsiteX40" fmla="*/ 1679424 w 6684365"/>
              <a:gd name="connsiteY40" fmla="*/ 5222398 h 5365807"/>
              <a:gd name="connsiteX41" fmla="*/ 1688798 w 6684365"/>
              <a:gd name="connsiteY41" fmla="*/ 5184267 h 5365807"/>
              <a:gd name="connsiteX42" fmla="*/ 1715021 w 6684365"/>
              <a:gd name="connsiteY42" fmla="*/ 5168305 h 5365807"/>
              <a:gd name="connsiteX43" fmla="*/ 3629435 w 6684365"/>
              <a:gd name="connsiteY43" fmla="*/ 5133721 h 5365807"/>
              <a:gd name="connsiteX44" fmla="*/ 3629446 w 6684365"/>
              <a:gd name="connsiteY44" fmla="*/ 5133834 h 5365807"/>
              <a:gd name="connsiteX45" fmla="*/ 3629435 w 6684365"/>
              <a:gd name="connsiteY45" fmla="*/ 5133848 h 5365807"/>
              <a:gd name="connsiteX46" fmla="*/ 3808817 w 6684365"/>
              <a:gd name="connsiteY46" fmla="*/ 5115859 h 5365807"/>
              <a:gd name="connsiteX47" fmla="*/ 3835800 w 6684365"/>
              <a:gd name="connsiteY47" fmla="*/ 5130427 h 5365807"/>
              <a:gd name="connsiteX48" fmla="*/ 3847075 w 6684365"/>
              <a:gd name="connsiteY48" fmla="*/ 5168052 h 5365807"/>
              <a:gd name="connsiteX49" fmla="*/ 3832506 w 6684365"/>
              <a:gd name="connsiteY49" fmla="*/ 5195035 h 5365807"/>
              <a:gd name="connsiteX50" fmla="*/ 3809197 w 6684365"/>
              <a:gd name="connsiteY50" fmla="*/ 5202003 h 5365807"/>
              <a:gd name="connsiteX51" fmla="*/ 3782214 w 6684365"/>
              <a:gd name="connsiteY51" fmla="*/ 5187434 h 5365807"/>
              <a:gd name="connsiteX52" fmla="*/ 3770939 w 6684365"/>
              <a:gd name="connsiteY52" fmla="*/ 5149810 h 5365807"/>
              <a:gd name="connsiteX53" fmla="*/ 3785507 w 6684365"/>
              <a:gd name="connsiteY53" fmla="*/ 5122827 h 5365807"/>
              <a:gd name="connsiteX54" fmla="*/ 1314327 w 6684365"/>
              <a:gd name="connsiteY54" fmla="*/ 5045677 h 5365807"/>
              <a:gd name="connsiteX55" fmla="*/ 1337130 w 6684365"/>
              <a:gd name="connsiteY55" fmla="*/ 5053912 h 5365807"/>
              <a:gd name="connsiteX56" fmla="*/ 1350178 w 6684365"/>
              <a:gd name="connsiteY56" fmla="*/ 5081782 h 5365807"/>
              <a:gd name="connsiteX57" fmla="*/ 1336750 w 6684365"/>
              <a:gd name="connsiteY57" fmla="*/ 5118646 h 5365807"/>
              <a:gd name="connsiteX58" fmla="*/ 1308880 w 6684365"/>
              <a:gd name="connsiteY58" fmla="*/ 5131695 h 5365807"/>
              <a:gd name="connsiteX59" fmla="*/ 1286077 w 6684365"/>
              <a:gd name="connsiteY59" fmla="*/ 5123460 h 5365807"/>
              <a:gd name="connsiteX60" fmla="*/ 1273029 w 6684365"/>
              <a:gd name="connsiteY60" fmla="*/ 5095590 h 5365807"/>
              <a:gd name="connsiteX61" fmla="*/ 1286457 w 6684365"/>
              <a:gd name="connsiteY61" fmla="*/ 5058726 h 5365807"/>
              <a:gd name="connsiteX62" fmla="*/ 1314327 w 6684365"/>
              <a:gd name="connsiteY62" fmla="*/ 5045677 h 5365807"/>
              <a:gd name="connsiteX63" fmla="*/ 4219281 w 6684365"/>
              <a:gd name="connsiteY63" fmla="*/ 4972978 h 5365807"/>
              <a:gd name="connsiteX64" fmla="*/ 4231047 w 6684365"/>
              <a:gd name="connsiteY64" fmla="*/ 4984743 h 5365807"/>
              <a:gd name="connsiteX65" fmla="*/ 4246249 w 6684365"/>
              <a:gd name="connsiteY65" fmla="*/ 5020974 h 5365807"/>
              <a:gd name="connsiteX66" fmla="*/ 4234594 w 6684365"/>
              <a:gd name="connsiteY66" fmla="*/ 5049351 h 5365807"/>
              <a:gd name="connsiteX67" fmla="*/ 4212171 w 6684365"/>
              <a:gd name="connsiteY67" fmla="*/ 5058726 h 5365807"/>
              <a:gd name="connsiteX68" fmla="*/ 4183795 w 6684365"/>
              <a:gd name="connsiteY68" fmla="*/ 5047070 h 5365807"/>
              <a:gd name="connsiteX69" fmla="*/ 4168593 w 6684365"/>
              <a:gd name="connsiteY69" fmla="*/ 5010840 h 5365807"/>
              <a:gd name="connsiteX70" fmla="*/ 4180248 w 6684365"/>
              <a:gd name="connsiteY70" fmla="*/ 4982463 h 5365807"/>
              <a:gd name="connsiteX71" fmla="*/ 4202670 w 6684365"/>
              <a:gd name="connsiteY71" fmla="*/ 4973089 h 5365807"/>
              <a:gd name="connsiteX72" fmla="*/ 4219281 w 6684365"/>
              <a:gd name="connsiteY72" fmla="*/ 4972978 h 5365807"/>
              <a:gd name="connsiteX73" fmla="*/ 2535285 w 6684365"/>
              <a:gd name="connsiteY73" fmla="*/ 4929764 h 5365807"/>
              <a:gd name="connsiteX74" fmla="*/ 2595712 w 6684365"/>
              <a:gd name="connsiteY74" fmla="*/ 4931411 h 5365807"/>
              <a:gd name="connsiteX75" fmla="*/ 2599260 w 6684365"/>
              <a:gd name="connsiteY75" fmla="*/ 4935084 h 5365807"/>
              <a:gd name="connsiteX76" fmla="*/ 2595206 w 6684365"/>
              <a:gd name="connsiteY76" fmla="*/ 5082542 h 5365807"/>
              <a:gd name="connsiteX77" fmla="*/ 2721381 w 6684365"/>
              <a:gd name="connsiteY77" fmla="*/ 5252928 h 5365807"/>
              <a:gd name="connsiteX78" fmla="*/ 2723534 w 6684365"/>
              <a:gd name="connsiteY78" fmla="*/ 5265723 h 5365807"/>
              <a:gd name="connsiteX79" fmla="*/ 2695791 w 6684365"/>
              <a:gd name="connsiteY79" fmla="*/ 5303095 h 5365807"/>
              <a:gd name="connsiteX80" fmla="*/ 2680843 w 6684365"/>
              <a:gd name="connsiteY80" fmla="*/ 5305502 h 5365807"/>
              <a:gd name="connsiteX81" fmla="*/ 2558468 w 6684365"/>
              <a:gd name="connsiteY81" fmla="*/ 5182874 h 5365807"/>
              <a:gd name="connsiteX82" fmla="*/ 2429506 w 6684365"/>
              <a:gd name="connsiteY82" fmla="*/ 5298534 h 5365807"/>
              <a:gd name="connsiteX83" fmla="*/ 2414811 w 6684365"/>
              <a:gd name="connsiteY83" fmla="*/ 5295240 h 5365807"/>
              <a:gd name="connsiteX84" fmla="*/ 2389221 w 6684365"/>
              <a:gd name="connsiteY84" fmla="*/ 5256476 h 5365807"/>
              <a:gd name="connsiteX85" fmla="*/ 2392135 w 6684365"/>
              <a:gd name="connsiteY85" fmla="*/ 5243808 h 5365807"/>
              <a:gd name="connsiteX86" fmla="*/ 2392135 w 6684365"/>
              <a:gd name="connsiteY86" fmla="*/ 5243934 h 5365807"/>
              <a:gd name="connsiteX87" fmla="*/ 2527558 w 6684365"/>
              <a:gd name="connsiteY87" fmla="*/ 5080768 h 5365807"/>
              <a:gd name="connsiteX88" fmla="*/ 2531612 w 6684365"/>
              <a:gd name="connsiteY88" fmla="*/ 4933310 h 5365807"/>
              <a:gd name="connsiteX89" fmla="*/ 2535285 w 6684365"/>
              <a:gd name="connsiteY89" fmla="*/ 4929764 h 5365807"/>
              <a:gd name="connsiteX90" fmla="*/ 2977405 w 6684365"/>
              <a:gd name="connsiteY90" fmla="*/ 4918743 h 5365807"/>
              <a:gd name="connsiteX91" fmla="*/ 2981332 w 6684365"/>
              <a:gd name="connsiteY91" fmla="*/ 4922036 h 5365807"/>
              <a:gd name="connsiteX92" fmla="*/ 2992733 w 6684365"/>
              <a:gd name="connsiteY92" fmla="*/ 5069114 h 5365807"/>
              <a:gd name="connsiteX93" fmla="*/ 3136137 w 6684365"/>
              <a:gd name="connsiteY93" fmla="*/ 5225439 h 5365807"/>
              <a:gd name="connsiteX94" fmla="*/ 3139684 w 6684365"/>
              <a:gd name="connsiteY94" fmla="*/ 5237980 h 5365807"/>
              <a:gd name="connsiteX95" fmla="*/ 3115994 w 6684365"/>
              <a:gd name="connsiteY95" fmla="*/ 5278012 h 5365807"/>
              <a:gd name="connsiteX96" fmla="*/ 3101426 w 6684365"/>
              <a:gd name="connsiteY96" fmla="*/ 5282066 h 5365807"/>
              <a:gd name="connsiteX97" fmla="*/ 2966890 w 6684365"/>
              <a:gd name="connsiteY97" fmla="*/ 5172866 h 5365807"/>
              <a:gd name="connsiteX98" fmla="*/ 2850723 w 6684365"/>
              <a:gd name="connsiteY98" fmla="*/ 5301448 h 5365807"/>
              <a:gd name="connsiteX99" fmla="*/ 2835774 w 6684365"/>
              <a:gd name="connsiteY99" fmla="*/ 5299674 h 5365807"/>
              <a:gd name="connsiteX100" fmla="*/ 2806257 w 6684365"/>
              <a:gd name="connsiteY100" fmla="*/ 5263824 h 5365807"/>
              <a:gd name="connsiteX101" fmla="*/ 2807778 w 6684365"/>
              <a:gd name="connsiteY101" fmla="*/ 5250902 h 5365807"/>
              <a:gd name="connsiteX102" fmla="*/ 2807651 w 6684365"/>
              <a:gd name="connsiteY102" fmla="*/ 5250902 h 5365807"/>
              <a:gd name="connsiteX103" fmla="*/ 2925212 w 6684365"/>
              <a:gd name="connsiteY103" fmla="*/ 5074434 h 5365807"/>
              <a:gd name="connsiteX104" fmla="*/ 2913811 w 6684365"/>
              <a:gd name="connsiteY104" fmla="*/ 4927357 h 5365807"/>
              <a:gd name="connsiteX105" fmla="*/ 2917104 w 6684365"/>
              <a:gd name="connsiteY105" fmla="*/ 4923430 h 5365807"/>
              <a:gd name="connsiteX106" fmla="*/ 2155367 w 6684365"/>
              <a:gd name="connsiteY106" fmla="*/ 4895939 h 5365807"/>
              <a:gd name="connsiteX107" fmla="*/ 2215287 w 6684365"/>
              <a:gd name="connsiteY107" fmla="*/ 4904047 h 5365807"/>
              <a:gd name="connsiteX108" fmla="*/ 2218454 w 6684365"/>
              <a:gd name="connsiteY108" fmla="*/ 4908101 h 5365807"/>
              <a:gd name="connsiteX109" fmla="*/ 2198819 w 6684365"/>
              <a:gd name="connsiteY109" fmla="*/ 5054291 h 5365807"/>
              <a:gd name="connsiteX110" fmla="*/ 2306371 w 6684365"/>
              <a:gd name="connsiteY110" fmla="*/ 5237093 h 5365807"/>
              <a:gd name="connsiteX111" fmla="*/ 2307131 w 6684365"/>
              <a:gd name="connsiteY111" fmla="*/ 5250142 h 5365807"/>
              <a:gd name="connsiteX112" fmla="*/ 2275588 w 6684365"/>
              <a:gd name="connsiteY112" fmla="*/ 5284346 h 5365807"/>
              <a:gd name="connsiteX113" fmla="*/ 2260513 w 6684365"/>
              <a:gd name="connsiteY113" fmla="*/ 5285233 h 5365807"/>
              <a:gd name="connsiteX114" fmla="*/ 2151693 w 6684365"/>
              <a:gd name="connsiteY114" fmla="*/ 5150316 h 5365807"/>
              <a:gd name="connsiteX115" fmla="*/ 2011203 w 6684365"/>
              <a:gd name="connsiteY115" fmla="*/ 5251789 h 5365807"/>
              <a:gd name="connsiteX116" fmla="*/ 1996888 w 6684365"/>
              <a:gd name="connsiteY116" fmla="*/ 5246975 h 5365807"/>
              <a:gd name="connsiteX117" fmla="*/ 1975479 w 6684365"/>
              <a:gd name="connsiteY117" fmla="*/ 5205676 h 5365807"/>
              <a:gd name="connsiteX118" fmla="*/ 1979659 w 6684365"/>
              <a:gd name="connsiteY118" fmla="*/ 5193389 h 5365807"/>
              <a:gd name="connsiteX119" fmla="*/ 1979786 w 6684365"/>
              <a:gd name="connsiteY119" fmla="*/ 5193262 h 5365807"/>
              <a:gd name="connsiteX120" fmla="*/ 2131677 w 6684365"/>
              <a:gd name="connsiteY120" fmla="*/ 5045298 h 5365807"/>
              <a:gd name="connsiteX121" fmla="*/ 2151313 w 6684365"/>
              <a:gd name="connsiteY121" fmla="*/ 4899106 h 5365807"/>
              <a:gd name="connsiteX122" fmla="*/ 2155367 w 6684365"/>
              <a:gd name="connsiteY122" fmla="*/ 4895939 h 5365807"/>
              <a:gd name="connsiteX123" fmla="*/ 912540 w 6684365"/>
              <a:gd name="connsiteY123" fmla="*/ 4879882 h 5365807"/>
              <a:gd name="connsiteX124" fmla="*/ 929088 w 6684365"/>
              <a:gd name="connsiteY124" fmla="*/ 4880864 h 5365807"/>
              <a:gd name="connsiteX125" fmla="*/ 950877 w 6684365"/>
              <a:gd name="connsiteY125" fmla="*/ 4891506 h 5365807"/>
              <a:gd name="connsiteX126" fmla="*/ 960885 w 6684365"/>
              <a:gd name="connsiteY126" fmla="*/ 4920516 h 5365807"/>
              <a:gd name="connsiteX127" fmla="*/ 943656 w 6684365"/>
              <a:gd name="connsiteY127" fmla="*/ 4955860 h 5365807"/>
              <a:gd name="connsiteX128" fmla="*/ 914646 w 6684365"/>
              <a:gd name="connsiteY128" fmla="*/ 4965868 h 5365807"/>
              <a:gd name="connsiteX129" fmla="*/ 892857 w 6684365"/>
              <a:gd name="connsiteY129" fmla="*/ 4955226 h 5365807"/>
              <a:gd name="connsiteX130" fmla="*/ 882849 w 6684365"/>
              <a:gd name="connsiteY130" fmla="*/ 4926216 h 5365807"/>
              <a:gd name="connsiteX131" fmla="*/ 900078 w 6684365"/>
              <a:gd name="connsiteY131" fmla="*/ 4890872 h 5365807"/>
              <a:gd name="connsiteX132" fmla="*/ 912540 w 6684365"/>
              <a:gd name="connsiteY132" fmla="*/ 4879882 h 5365807"/>
              <a:gd name="connsiteX133" fmla="*/ 3355170 w 6684365"/>
              <a:gd name="connsiteY133" fmla="*/ 4866043 h 5365807"/>
              <a:gd name="connsiteX134" fmla="*/ 3359350 w 6684365"/>
              <a:gd name="connsiteY134" fmla="*/ 4868956 h 5365807"/>
              <a:gd name="connsiteX135" fmla="*/ 3386333 w 6684365"/>
              <a:gd name="connsiteY135" fmla="*/ 5014007 h 5365807"/>
              <a:gd name="connsiteX136" fmla="*/ 3545445 w 6684365"/>
              <a:gd name="connsiteY136" fmla="*/ 5154244 h 5365807"/>
              <a:gd name="connsiteX137" fmla="*/ 3550259 w 6684365"/>
              <a:gd name="connsiteY137" fmla="*/ 5166405 h 5365807"/>
              <a:gd name="connsiteX138" fmla="*/ 3531004 w 6684365"/>
              <a:gd name="connsiteY138" fmla="*/ 5208717 h 5365807"/>
              <a:gd name="connsiteX139" fmla="*/ 3516942 w 6684365"/>
              <a:gd name="connsiteY139" fmla="*/ 5214291 h 5365807"/>
              <a:gd name="connsiteX140" fmla="*/ 3371512 w 6684365"/>
              <a:gd name="connsiteY140" fmla="*/ 5120039 h 5365807"/>
              <a:gd name="connsiteX141" fmla="*/ 3269659 w 6684365"/>
              <a:gd name="connsiteY141" fmla="*/ 5260276 h 5365807"/>
              <a:gd name="connsiteX142" fmla="*/ 3254584 w 6684365"/>
              <a:gd name="connsiteY142" fmla="*/ 5260276 h 5365807"/>
              <a:gd name="connsiteX143" fmla="*/ 3221394 w 6684365"/>
              <a:gd name="connsiteY143" fmla="*/ 5227719 h 5365807"/>
              <a:gd name="connsiteX144" fmla="*/ 3221520 w 6684365"/>
              <a:gd name="connsiteY144" fmla="*/ 5214671 h 5365807"/>
              <a:gd name="connsiteX145" fmla="*/ 3221520 w 6684365"/>
              <a:gd name="connsiteY145" fmla="*/ 5214291 h 5365807"/>
              <a:gd name="connsiteX146" fmla="*/ 3319699 w 6684365"/>
              <a:gd name="connsiteY146" fmla="*/ 5026295 h 5365807"/>
              <a:gd name="connsiteX147" fmla="*/ 3292716 w 6684365"/>
              <a:gd name="connsiteY147" fmla="*/ 4881244 h 5365807"/>
              <a:gd name="connsiteX148" fmla="*/ 3295629 w 6684365"/>
              <a:gd name="connsiteY148" fmla="*/ 4877064 h 5365807"/>
              <a:gd name="connsiteX149" fmla="*/ 1781276 w 6684365"/>
              <a:gd name="connsiteY149" fmla="*/ 4821958 h 5365807"/>
              <a:gd name="connsiteX150" fmla="*/ 1840056 w 6684365"/>
              <a:gd name="connsiteY150" fmla="*/ 4836399 h 5365807"/>
              <a:gd name="connsiteX151" fmla="*/ 1842716 w 6684365"/>
              <a:gd name="connsiteY151" fmla="*/ 4840833 h 5365807"/>
              <a:gd name="connsiteX152" fmla="*/ 1807626 w 6684365"/>
              <a:gd name="connsiteY152" fmla="*/ 4984110 h 5365807"/>
              <a:gd name="connsiteX153" fmla="*/ 1895036 w 6684365"/>
              <a:gd name="connsiteY153" fmla="*/ 5177300 h 5365807"/>
              <a:gd name="connsiteX154" fmla="*/ 1894403 w 6684365"/>
              <a:gd name="connsiteY154" fmla="*/ 5190348 h 5365807"/>
              <a:gd name="connsiteX155" fmla="*/ 1859438 w 6684365"/>
              <a:gd name="connsiteY155" fmla="*/ 5221005 h 5365807"/>
              <a:gd name="connsiteX156" fmla="*/ 1844363 w 6684365"/>
              <a:gd name="connsiteY156" fmla="*/ 5220245 h 5365807"/>
              <a:gd name="connsiteX157" fmla="*/ 1750619 w 6684365"/>
              <a:gd name="connsiteY157" fmla="*/ 5074561 h 5365807"/>
              <a:gd name="connsiteX158" fmla="*/ 1600121 w 6684365"/>
              <a:gd name="connsiteY158" fmla="*/ 5160451 h 5365807"/>
              <a:gd name="connsiteX159" fmla="*/ 1586439 w 6684365"/>
              <a:gd name="connsiteY159" fmla="*/ 5154117 h 5365807"/>
              <a:gd name="connsiteX160" fmla="*/ 1569591 w 6684365"/>
              <a:gd name="connsiteY160" fmla="*/ 5110792 h 5365807"/>
              <a:gd name="connsiteX161" fmla="*/ 1575038 w 6684365"/>
              <a:gd name="connsiteY161" fmla="*/ 5099010 h 5365807"/>
              <a:gd name="connsiteX162" fmla="*/ 1574911 w 6684365"/>
              <a:gd name="connsiteY162" fmla="*/ 5098757 h 5365807"/>
              <a:gd name="connsiteX163" fmla="*/ 1741751 w 6684365"/>
              <a:gd name="connsiteY163" fmla="*/ 4967894 h 5365807"/>
              <a:gd name="connsiteX164" fmla="*/ 1776842 w 6684365"/>
              <a:gd name="connsiteY164" fmla="*/ 4824617 h 5365807"/>
              <a:gd name="connsiteX165" fmla="*/ 1781276 w 6684365"/>
              <a:gd name="connsiteY165" fmla="*/ 4821958 h 5365807"/>
              <a:gd name="connsiteX166" fmla="*/ 4595558 w 6684365"/>
              <a:gd name="connsiteY166" fmla="*/ 4787136 h 5365807"/>
              <a:gd name="connsiteX167" fmla="*/ 4608559 w 6684365"/>
              <a:gd name="connsiteY167" fmla="*/ 4797508 h 5365807"/>
              <a:gd name="connsiteX168" fmla="*/ 4627561 w 6684365"/>
              <a:gd name="connsiteY168" fmla="*/ 4831838 h 5365807"/>
              <a:gd name="connsiteX169" fmla="*/ 4619073 w 6684365"/>
              <a:gd name="connsiteY169" fmla="*/ 4861355 h 5365807"/>
              <a:gd name="connsiteX170" fmla="*/ 4597791 w 6684365"/>
              <a:gd name="connsiteY170" fmla="*/ 4873137 h 5365807"/>
              <a:gd name="connsiteX171" fmla="*/ 4568274 w 6684365"/>
              <a:gd name="connsiteY171" fmla="*/ 4864649 h 5365807"/>
              <a:gd name="connsiteX172" fmla="*/ 4549272 w 6684365"/>
              <a:gd name="connsiteY172" fmla="*/ 4830318 h 5365807"/>
              <a:gd name="connsiteX173" fmla="*/ 4557759 w 6684365"/>
              <a:gd name="connsiteY173" fmla="*/ 4800802 h 5365807"/>
              <a:gd name="connsiteX174" fmla="*/ 4579042 w 6684365"/>
              <a:gd name="connsiteY174" fmla="*/ 4789020 h 5365807"/>
              <a:gd name="connsiteX175" fmla="*/ 4595558 w 6684365"/>
              <a:gd name="connsiteY175" fmla="*/ 4787136 h 5365807"/>
              <a:gd name="connsiteX176" fmla="*/ 3725080 w 6684365"/>
              <a:gd name="connsiteY176" fmla="*/ 4773185 h 5365807"/>
              <a:gd name="connsiteX177" fmla="*/ 3729641 w 6684365"/>
              <a:gd name="connsiteY177" fmla="*/ 4775592 h 5365807"/>
              <a:gd name="connsiteX178" fmla="*/ 3771952 w 6684365"/>
              <a:gd name="connsiteY178" fmla="*/ 4916969 h 5365807"/>
              <a:gd name="connsiteX179" fmla="*/ 3945126 w 6684365"/>
              <a:gd name="connsiteY179" fmla="*/ 5039343 h 5365807"/>
              <a:gd name="connsiteX180" fmla="*/ 3951207 w 6684365"/>
              <a:gd name="connsiteY180" fmla="*/ 5050872 h 5365807"/>
              <a:gd name="connsiteX181" fmla="*/ 3936639 w 6684365"/>
              <a:gd name="connsiteY181" fmla="*/ 5094957 h 5365807"/>
              <a:gd name="connsiteX182" fmla="*/ 3923210 w 6684365"/>
              <a:gd name="connsiteY182" fmla="*/ 5101924 h 5365807"/>
              <a:gd name="connsiteX183" fmla="*/ 3768532 w 6684365"/>
              <a:gd name="connsiteY183" fmla="*/ 5023761 h 5365807"/>
              <a:gd name="connsiteX184" fmla="*/ 3682262 w 6684365"/>
              <a:gd name="connsiteY184" fmla="*/ 5174006 h 5365807"/>
              <a:gd name="connsiteX185" fmla="*/ 3667187 w 6684365"/>
              <a:gd name="connsiteY185" fmla="*/ 5175526 h 5365807"/>
              <a:gd name="connsiteX186" fmla="*/ 3630702 w 6684365"/>
              <a:gd name="connsiteY186" fmla="*/ 5146643 h 5365807"/>
              <a:gd name="connsiteX187" fmla="*/ 3629446 w 6684365"/>
              <a:gd name="connsiteY187" fmla="*/ 5133834 h 5365807"/>
              <a:gd name="connsiteX188" fmla="*/ 3659506 w 6684365"/>
              <a:gd name="connsiteY188" fmla="*/ 5094654 h 5365807"/>
              <a:gd name="connsiteX189" fmla="*/ 3706965 w 6684365"/>
              <a:gd name="connsiteY189" fmla="*/ 4936478 h 5365807"/>
              <a:gd name="connsiteX190" fmla="*/ 3664653 w 6684365"/>
              <a:gd name="connsiteY190" fmla="*/ 4795101 h 5365807"/>
              <a:gd name="connsiteX191" fmla="*/ 3667060 w 6684365"/>
              <a:gd name="connsiteY191" fmla="*/ 4790540 h 5365807"/>
              <a:gd name="connsiteX192" fmla="*/ 1417319 w 6684365"/>
              <a:gd name="connsiteY192" fmla="*/ 4708324 h 5365807"/>
              <a:gd name="connsiteX193" fmla="*/ 1474199 w 6684365"/>
              <a:gd name="connsiteY193" fmla="*/ 4728973 h 5365807"/>
              <a:gd name="connsiteX194" fmla="*/ 1476353 w 6684365"/>
              <a:gd name="connsiteY194" fmla="*/ 4733660 h 5365807"/>
              <a:gd name="connsiteX195" fmla="*/ 1426060 w 6684365"/>
              <a:gd name="connsiteY195" fmla="*/ 4872377 h 5365807"/>
              <a:gd name="connsiteX196" fmla="*/ 1492188 w 6684365"/>
              <a:gd name="connsiteY196" fmla="*/ 5073928 h 5365807"/>
              <a:gd name="connsiteX197" fmla="*/ 1490161 w 6684365"/>
              <a:gd name="connsiteY197" fmla="*/ 5086849 h 5365807"/>
              <a:gd name="connsiteX198" fmla="*/ 1452157 w 6684365"/>
              <a:gd name="connsiteY198" fmla="*/ 5113578 h 5365807"/>
              <a:gd name="connsiteX199" fmla="*/ 1437208 w 6684365"/>
              <a:gd name="connsiteY199" fmla="*/ 5111172 h 5365807"/>
              <a:gd name="connsiteX200" fmla="*/ 1359552 w 6684365"/>
              <a:gd name="connsiteY200" fmla="*/ 4956240 h 5365807"/>
              <a:gd name="connsiteX201" fmla="*/ 1200693 w 6684365"/>
              <a:gd name="connsiteY201" fmla="*/ 5025408 h 5365807"/>
              <a:gd name="connsiteX202" fmla="*/ 1187772 w 6684365"/>
              <a:gd name="connsiteY202" fmla="*/ 5017681 h 5365807"/>
              <a:gd name="connsiteX203" fmla="*/ 1175737 w 6684365"/>
              <a:gd name="connsiteY203" fmla="*/ 4972835 h 5365807"/>
              <a:gd name="connsiteX204" fmla="*/ 1182451 w 6684365"/>
              <a:gd name="connsiteY204" fmla="*/ 4961687 h 5365807"/>
              <a:gd name="connsiteX205" fmla="*/ 1182451 w 6684365"/>
              <a:gd name="connsiteY205" fmla="*/ 4961434 h 5365807"/>
              <a:gd name="connsiteX206" fmla="*/ 1362339 w 6684365"/>
              <a:gd name="connsiteY206" fmla="*/ 4849194 h 5365807"/>
              <a:gd name="connsiteX207" fmla="*/ 1412632 w 6684365"/>
              <a:gd name="connsiteY207" fmla="*/ 4710478 h 5365807"/>
              <a:gd name="connsiteX208" fmla="*/ 1417319 w 6684365"/>
              <a:gd name="connsiteY208" fmla="*/ 4708324 h 5365807"/>
              <a:gd name="connsiteX209" fmla="*/ 547364 w 6684365"/>
              <a:gd name="connsiteY209" fmla="*/ 4673011 h 5365807"/>
              <a:gd name="connsiteX210" fmla="*/ 563738 w 6684365"/>
              <a:gd name="connsiteY210" fmla="*/ 4675766 h 5365807"/>
              <a:gd name="connsiteX211" fmla="*/ 584260 w 6684365"/>
              <a:gd name="connsiteY211" fmla="*/ 4688688 h 5365807"/>
              <a:gd name="connsiteX212" fmla="*/ 591101 w 6684365"/>
              <a:gd name="connsiteY212" fmla="*/ 4718585 h 5365807"/>
              <a:gd name="connsiteX213" fmla="*/ 570198 w 6684365"/>
              <a:gd name="connsiteY213" fmla="*/ 4751775 h 5365807"/>
              <a:gd name="connsiteX214" fmla="*/ 540301 w 6684365"/>
              <a:gd name="connsiteY214" fmla="*/ 4758617 h 5365807"/>
              <a:gd name="connsiteX215" fmla="*/ 519779 w 6684365"/>
              <a:gd name="connsiteY215" fmla="*/ 4745695 h 5365807"/>
              <a:gd name="connsiteX216" fmla="*/ 512938 w 6684365"/>
              <a:gd name="connsiteY216" fmla="*/ 4715798 h 5365807"/>
              <a:gd name="connsiteX217" fmla="*/ 533841 w 6684365"/>
              <a:gd name="connsiteY217" fmla="*/ 4682608 h 5365807"/>
              <a:gd name="connsiteX218" fmla="*/ 547364 w 6684365"/>
              <a:gd name="connsiteY218" fmla="*/ 4673011 h 5365807"/>
              <a:gd name="connsiteX219" fmla="*/ 4082703 w 6684365"/>
              <a:gd name="connsiteY219" fmla="*/ 4641436 h 5365807"/>
              <a:gd name="connsiteX220" fmla="*/ 4087390 w 6684365"/>
              <a:gd name="connsiteY220" fmla="*/ 4643336 h 5365807"/>
              <a:gd name="connsiteX221" fmla="*/ 4144650 w 6684365"/>
              <a:gd name="connsiteY221" fmla="*/ 4779393 h 5365807"/>
              <a:gd name="connsiteX222" fmla="*/ 4329985 w 6684365"/>
              <a:gd name="connsiteY222" fmla="*/ 4882511 h 5365807"/>
              <a:gd name="connsiteX223" fmla="*/ 4337206 w 6684365"/>
              <a:gd name="connsiteY223" fmla="*/ 4893279 h 5365807"/>
              <a:gd name="connsiteX224" fmla="*/ 4327452 w 6684365"/>
              <a:gd name="connsiteY224" fmla="*/ 4938758 h 5365807"/>
              <a:gd name="connsiteX225" fmla="*/ 4314910 w 6684365"/>
              <a:gd name="connsiteY225" fmla="*/ 4947119 h 5365807"/>
              <a:gd name="connsiteX226" fmla="*/ 4152758 w 6684365"/>
              <a:gd name="connsiteY226" fmla="*/ 4885932 h 5365807"/>
              <a:gd name="connsiteX227" fmla="*/ 4083083 w 6684365"/>
              <a:gd name="connsiteY227" fmla="*/ 5044537 h 5365807"/>
              <a:gd name="connsiteX228" fmla="*/ 4068261 w 6684365"/>
              <a:gd name="connsiteY228" fmla="*/ 5047578 h 5365807"/>
              <a:gd name="connsiteX229" fmla="*/ 4028863 w 6684365"/>
              <a:gd name="connsiteY229" fmla="*/ 5022875 h 5365807"/>
              <a:gd name="connsiteX230" fmla="*/ 4026203 w 6684365"/>
              <a:gd name="connsiteY230" fmla="*/ 5010080 h 5365807"/>
              <a:gd name="connsiteX231" fmla="*/ 4026329 w 6684365"/>
              <a:gd name="connsiteY231" fmla="*/ 5010206 h 5365807"/>
              <a:gd name="connsiteX232" fmla="*/ 4082323 w 6684365"/>
              <a:gd name="connsiteY232" fmla="*/ 4805615 h 5365807"/>
              <a:gd name="connsiteX233" fmla="*/ 4025063 w 6684365"/>
              <a:gd name="connsiteY233" fmla="*/ 4669559 h 5365807"/>
              <a:gd name="connsiteX234" fmla="*/ 4026963 w 6684365"/>
              <a:gd name="connsiteY234" fmla="*/ 4664872 h 5365807"/>
              <a:gd name="connsiteX235" fmla="*/ 4949728 w 6684365"/>
              <a:gd name="connsiteY235" fmla="*/ 4562323 h 5365807"/>
              <a:gd name="connsiteX236" fmla="*/ 4963774 w 6684365"/>
              <a:gd name="connsiteY236" fmla="*/ 4571254 h 5365807"/>
              <a:gd name="connsiteX237" fmla="*/ 4986324 w 6684365"/>
              <a:gd name="connsiteY237" fmla="*/ 4603431 h 5365807"/>
              <a:gd name="connsiteX238" fmla="*/ 4981003 w 6684365"/>
              <a:gd name="connsiteY238" fmla="*/ 4633709 h 5365807"/>
              <a:gd name="connsiteX239" fmla="*/ 4961114 w 6684365"/>
              <a:gd name="connsiteY239" fmla="*/ 4647643 h 5365807"/>
              <a:gd name="connsiteX240" fmla="*/ 4930837 w 6684365"/>
              <a:gd name="connsiteY240" fmla="*/ 4642323 h 5365807"/>
              <a:gd name="connsiteX241" fmla="*/ 4908288 w 6684365"/>
              <a:gd name="connsiteY241" fmla="*/ 4610145 h 5365807"/>
              <a:gd name="connsiteX242" fmla="*/ 4913608 w 6684365"/>
              <a:gd name="connsiteY242" fmla="*/ 4579869 h 5365807"/>
              <a:gd name="connsiteX243" fmla="*/ 4933497 w 6684365"/>
              <a:gd name="connsiteY243" fmla="*/ 4565933 h 5365807"/>
              <a:gd name="connsiteX244" fmla="*/ 4949728 w 6684365"/>
              <a:gd name="connsiteY244" fmla="*/ 4562323 h 5365807"/>
              <a:gd name="connsiteX245" fmla="*/ 1067551 w 6684365"/>
              <a:gd name="connsiteY245" fmla="*/ 4556432 h 5365807"/>
              <a:gd name="connsiteX246" fmla="*/ 1121897 w 6684365"/>
              <a:gd name="connsiteY246" fmla="*/ 4583036 h 5365807"/>
              <a:gd name="connsiteX247" fmla="*/ 1123544 w 6684365"/>
              <a:gd name="connsiteY247" fmla="*/ 4587849 h 5365807"/>
              <a:gd name="connsiteX248" fmla="*/ 1058683 w 6684365"/>
              <a:gd name="connsiteY248" fmla="*/ 4720358 h 5365807"/>
              <a:gd name="connsiteX249" fmla="*/ 1102895 w 6684365"/>
              <a:gd name="connsiteY249" fmla="*/ 4927736 h 5365807"/>
              <a:gd name="connsiteX250" fmla="*/ 1099475 w 6684365"/>
              <a:gd name="connsiteY250" fmla="*/ 4940278 h 5365807"/>
              <a:gd name="connsiteX251" fmla="*/ 1058810 w 6684365"/>
              <a:gd name="connsiteY251" fmla="*/ 4962828 h 5365807"/>
              <a:gd name="connsiteX252" fmla="*/ 1044242 w 6684365"/>
              <a:gd name="connsiteY252" fmla="*/ 4958900 h 5365807"/>
              <a:gd name="connsiteX253" fmla="*/ 983688 w 6684365"/>
              <a:gd name="connsiteY253" fmla="*/ 4796494 h 5365807"/>
              <a:gd name="connsiteX254" fmla="*/ 818368 w 6684365"/>
              <a:gd name="connsiteY254" fmla="*/ 4848308 h 5365807"/>
              <a:gd name="connsiteX255" fmla="*/ 806333 w 6684365"/>
              <a:gd name="connsiteY255" fmla="*/ 4839186 h 5365807"/>
              <a:gd name="connsiteX256" fmla="*/ 799112 w 6684365"/>
              <a:gd name="connsiteY256" fmla="*/ 4793201 h 5365807"/>
              <a:gd name="connsiteX257" fmla="*/ 806967 w 6684365"/>
              <a:gd name="connsiteY257" fmla="*/ 4782813 h 5365807"/>
              <a:gd name="connsiteX258" fmla="*/ 806967 w 6684365"/>
              <a:gd name="connsiteY258" fmla="*/ 4782939 h 5365807"/>
              <a:gd name="connsiteX259" fmla="*/ 997876 w 6684365"/>
              <a:gd name="connsiteY259" fmla="*/ 4690589 h 5365807"/>
              <a:gd name="connsiteX260" fmla="*/ 1062737 w 6684365"/>
              <a:gd name="connsiteY260" fmla="*/ 4558079 h 5365807"/>
              <a:gd name="connsiteX261" fmla="*/ 1067551 w 6684365"/>
              <a:gd name="connsiteY261" fmla="*/ 4556432 h 5365807"/>
              <a:gd name="connsiteX262" fmla="*/ 4424363 w 6684365"/>
              <a:gd name="connsiteY262" fmla="*/ 4472063 h 5365807"/>
              <a:gd name="connsiteX263" fmla="*/ 4429304 w 6684365"/>
              <a:gd name="connsiteY263" fmla="*/ 4473456 h 5365807"/>
              <a:gd name="connsiteX264" fmla="*/ 4500752 w 6684365"/>
              <a:gd name="connsiteY264" fmla="*/ 4602545 h 5365807"/>
              <a:gd name="connsiteX265" fmla="*/ 4695969 w 6684365"/>
              <a:gd name="connsiteY265" fmla="*/ 4685267 h 5365807"/>
              <a:gd name="connsiteX266" fmla="*/ 4704330 w 6684365"/>
              <a:gd name="connsiteY266" fmla="*/ 4695276 h 5365807"/>
              <a:gd name="connsiteX267" fmla="*/ 4699389 w 6684365"/>
              <a:gd name="connsiteY267" fmla="*/ 4741514 h 5365807"/>
              <a:gd name="connsiteX268" fmla="*/ 4687861 w 6684365"/>
              <a:gd name="connsiteY268" fmla="*/ 4751142 h 5365807"/>
              <a:gd name="connsiteX269" fmla="*/ 4520135 w 6684365"/>
              <a:gd name="connsiteY269" fmla="*/ 4707690 h 5365807"/>
              <a:gd name="connsiteX270" fmla="*/ 4467815 w 6684365"/>
              <a:gd name="connsiteY270" fmla="*/ 4872883 h 5365807"/>
              <a:gd name="connsiteX271" fmla="*/ 4453500 w 6684365"/>
              <a:gd name="connsiteY271" fmla="*/ 4877571 h 5365807"/>
              <a:gd name="connsiteX272" fmla="*/ 4411695 w 6684365"/>
              <a:gd name="connsiteY272" fmla="*/ 4857175 h 5365807"/>
              <a:gd name="connsiteX273" fmla="*/ 4407768 w 6684365"/>
              <a:gd name="connsiteY273" fmla="*/ 4844760 h 5365807"/>
              <a:gd name="connsiteX274" fmla="*/ 4407641 w 6684365"/>
              <a:gd name="connsiteY274" fmla="*/ 4844760 h 5365807"/>
              <a:gd name="connsiteX275" fmla="*/ 4441465 w 6684365"/>
              <a:gd name="connsiteY275" fmla="*/ 4635355 h 5365807"/>
              <a:gd name="connsiteX276" fmla="*/ 4370017 w 6684365"/>
              <a:gd name="connsiteY276" fmla="*/ 4506267 h 5365807"/>
              <a:gd name="connsiteX277" fmla="*/ 4371410 w 6684365"/>
              <a:gd name="connsiteY277" fmla="*/ 4501326 h 5365807"/>
              <a:gd name="connsiteX278" fmla="*/ 206305 w 6684365"/>
              <a:gd name="connsiteY278" fmla="*/ 4428500 h 5365807"/>
              <a:gd name="connsiteX279" fmla="*/ 222330 w 6684365"/>
              <a:gd name="connsiteY279" fmla="*/ 4433044 h 5365807"/>
              <a:gd name="connsiteX280" fmla="*/ 241459 w 6684365"/>
              <a:gd name="connsiteY280" fmla="*/ 4448120 h 5365807"/>
              <a:gd name="connsiteX281" fmla="*/ 245007 w 6684365"/>
              <a:gd name="connsiteY281" fmla="*/ 4478649 h 5365807"/>
              <a:gd name="connsiteX282" fmla="*/ 220684 w 6684365"/>
              <a:gd name="connsiteY282" fmla="*/ 4509434 h 5365807"/>
              <a:gd name="connsiteX283" fmla="*/ 190153 w 6684365"/>
              <a:gd name="connsiteY283" fmla="*/ 4512981 h 5365807"/>
              <a:gd name="connsiteX284" fmla="*/ 171024 w 6684365"/>
              <a:gd name="connsiteY284" fmla="*/ 4497905 h 5365807"/>
              <a:gd name="connsiteX285" fmla="*/ 167477 w 6684365"/>
              <a:gd name="connsiteY285" fmla="*/ 4467375 h 5365807"/>
              <a:gd name="connsiteX286" fmla="*/ 191800 w 6684365"/>
              <a:gd name="connsiteY286" fmla="*/ 4436592 h 5365807"/>
              <a:gd name="connsiteX287" fmla="*/ 206305 w 6684365"/>
              <a:gd name="connsiteY287" fmla="*/ 4428500 h 5365807"/>
              <a:gd name="connsiteX288" fmla="*/ 735898 w 6684365"/>
              <a:gd name="connsiteY288" fmla="*/ 4367930 h 5365807"/>
              <a:gd name="connsiteX289" fmla="*/ 787078 w 6684365"/>
              <a:gd name="connsiteY289" fmla="*/ 4400107 h 5365807"/>
              <a:gd name="connsiteX290" fmla="*/ 788218 w 6684365"/>
              <a:gd name="connsiteY290" fmla="*/ 4405047 h 5365807"/>
              <a:gd name="connsiteX291" fmla="*/ 709675 w 6684365"/>
              <a:gd name="connsiteY291" fmla="*/ 4529956 h 5365807"/>
              <a:gd name="connsiteX292" fmla="*/ 731591 w 6684365"/>
              <a:gd name="connsiteY292" fmla="*/ 4740881 h 5365807"/>
              <a:gd name="connsiteX293" fmla="*/ 726904 w 6684365"/>
              <a:gd name="connsiteY293" fmla="*/ 4753043 h 5365807"/>
              <a:gd name="connsiteX294" fmla="*/ 684085 w 6684365"/>
              <a:gd name="connsiteY294" fmla="*/ 4771031 h 5365807"/>
              <a:gd name="connsiteX295" fmla="*/ 670024 w 6684365"/>
              <a:gd name="connsiteY295" fmla="*/ 4765584 h 5365807"/>
              <a:gd name="connsiteX296" fmla="*/ 627079 w 6684365"/>
              <a:gd name="connsiteY296" fmla="*/ 4597731 h 5365807"/>
              <a:gd name="connsiteX297" fmla="*/ 457072 w 6684365"/>
              <a:gd name="connsiteY297" fmla="*/ 4631681 h 5365807"/>
              <a:gd name="connsiteX298" fmla="*/ 446050 w 6684365"/>
              <a:gd name="connsiteY298" fmla="*/ 4621293 h 5365807"/>
              <a:gd name="connsiteX299" fmla="*/ 443770 w 6684365"/>
              <a:gd name="connsiteY299" fmla="*/ 4574801 h 5365807"/>
              <a:gd name="connsiteX300" fmla="*/ 452765 w 6684365"/>
              <a:gd name="connsiteY300" fmla="*/ 4565300 h 5365807"/>
              <a:gd name="connsiteX301" fmla="*/ 452765 w 6684365"/>
              <a:gd name="connsiteY301" fmla="*/ 4565554 h 5365807"/>
              <a:gd name="connsiteX302" fmla="*/ 652415 w 6684365"/>
              <a:gd name="connsiteY302" fmla="*/ 4493978 h 5365807"/>
              <a:gd name="connsiteX303" fmla="*/ 730958 w 6684365"/>
              <a:gd name="connsiteY303" fmla="*/ 4369070 h 5365807"/>
              <a:gd name="connsiteX304" fmla="*/ 735898 w 6684365"/>
              <a:gd name="connsiteY304" fmla="*/ 4367930 h 5365807"/>
              <a:gd name="connsiteX305" fmla="*/ 5278246 w 6684365"/>
              <a:gd name="connsiteY305" fmla="*/ 4301438 h 5365807"/>
              <a:gd name="connsiteX306" fmla="*/ 5293146 w 6684365"/>
              <a:gd name="connsiteY306" fmla="*/ 4308770 h 5365807"/>
              <a:gd name="connsiteX307" fmla="*/ 5318990 w 6684365"/>
              <a:gd name="connsiteY307" fmla="*/ 4338413 h 5365807"/>
              <a:gd name="connsiteX308" fmla="*/ 5316963 w 6684365"/>
              <a:gd name="connsiteY308" fmla="*/ 4369070 h 5365807"/>
              <a:gd name="connsiteX309" fmla="*/ 5298594 w 6684365"/>
              <a:gd name="connsiteY309" fmla="*/ 4385032 h 5365807"/>
              <a:gd name="connsiteX310" fmla="*/ 5267937 w 6684365"/>
              <a:gd name="connsiteY310" fmla="*/ 4383005 h 5365807"/>
              <a:gd name="connsiteX311" fmla="*/ 5242094 w 6684365"/>
              <a:gd name="connsiteY311" fmla="*/ 4353362 h 5365807"/>
              <a:gd name="connsiteX312" fmla="*/ 5244121 w 6684365"/>
              <a:gd name="connsiteY312" fmla="*/ 4322704 h 5365807"/>
              <a:gd name="connsiteX313" fmla="*/ 5262490 w 6684365"/>
              <a:gd name="connsiteY313" fmla="*/ 4306743 h 5365807"/>
              <a:gd name="connsiteX314" fmla="*/ 5278246 w 6684365"/>
              <a:gd name="connsiteY314" fmla="*/ 4301438 h 5365807"/>
              <a:gd name="connsiteX315" fmla="*/ 4746135 w 6684365"/>
              <a:gd name="connsiteY315" fmla="*/ 4267092 h 5365807"/>
              <a:gd name="connsiteX316" fmla="*/ 4751202 w 6684365"/>
              <a:gd name="connsiteY316" fmla="*/ 4267978 h 5365807"/>
              <a:gd name="connsiteX317" fmla="*/ 4835952 w 6684365"/>
              <a:gd name="connsiteY317" fmla="*/ 4388833 h 5365807"/>
              <a:gd name="connsiteX318" fmla="*/ 5038896 w 6684365"/>
              <a:gd name="connsiteY318" fmla="*/ 4450273 h 5365807"/>
              <a:gd name="connsiteX319" fmla="*/ 5048271 w 6684365"/>
              <a:gd name="connsiteY319" fmla="*/ 4459268 h 5365807"/>
              <a:gd name="connsiteX320" fmla="*/ 5048271 w 6684365"/>
              <a:gd name="connsiteY320" fmla="*/ 4505760 h 5365807"/>
              <a:gd name="connsiteX321" fmla="*/ 5037756 w 6684365"/>
              <a:gd name="connsiteY321" fmla="*/ 4516654 h 5365807"/>
              <a:gd name="connsiteX322" fmla="*/ 4866356 w 6684365"/>
              <a:gd name="connsiteY322" fmla="*/ 4491192 h 5365807"/>
              <a:gd name="connsiteX323" fmla="*/ 4831772 w 6684365"/>
              <a:gd name="connsiteY323" fmla="*/ 4661072 h 5365807"/>
              <a:gd name="connsiteX324" fmla="*/ 4817963 w 6684365"/>
              <a:gd name="connsiteY324" fmla="*/ 4667279 h 5365807"/>
              <a:gd name="connsiteX325" fmla="*/ 4774258 w 6684365"/>
              <a:gd name="connsiteY325" fmla="*/ 4651444 h 5365807"/>
              <a:gd name="connsiteX326" fmla="*/ 4768938 w 6684365"/>
              <a:gd name="connsiteY326" fmla="*/ 4639535 h 5365807"/>
              <a:gd name="connsiteX327" fmla="*/ 4769064 w 6684365"/>
              <a:gd name="connsiteY327" fmla="*/ 4639535 h 5365807"/>
              <a:gd name="connsiteX328" fmla="*/ 4780466 w 6684365"/>
              <a:gd name="connsiteY328" fmla="*/ 4427724 h 5365807"/>
              <a:gd name="connsiteX329" fmla="*/ 4695716 w 6684365"/>
              <a:gd name="connsiteY329" fmla="*/ 4306869 h 5365807"/>
              <a:gd name="connsiteX330" fmla="*/ 4696602 w 6684365"/>
              <a:gd name="connsiteY330" fmla="*/ 4301802 h 5365807"/>
              <a:gd name="connsiteX331" fmla="*/ 426161 w 6684365"/>
              <a:gd name="connsiteY331" fmla="*/ 4145477 h 5365807"/>
              <a:gd name="connsiteX332" fmla="*/ 473667 w 6684365"/>
              <a:gd name="connsiteY332" fmla="*/ 4182975 h 5365807"/>
              <a:gd name="connsiteX333" fmla="*/ 474300 w 6684365"/>
              <a:gd name="connsiteY333" fmla="*/ 4188042 h 5365807"/>
              <a:gd name="connsiteX334" fmla="*/ 382963 w 6684365"/>
              <a:gd name="connsiteY334" fmla="*/ 4303829 h 5365807"/>
              <a:gd name="connsiteX335" fmla="*/ 382330 w 6684365"/>
              <a:gd name="connsiteY335" fmla="*/ 4515894 h 5365807"/>
              <a:gd name="connsiteX336" fmla="*/ 376376 w 6684365"/>
              <a:gd name="connsiteY336" fmla="*/ 4527422 h 5365807"/>
              <a:gd name="connsiteX337" fmla="*/ 331910 w 6684365"/>
              <a:gd name="connsiteY337" fmla="*/ 4540851 h 5365807"/>
              <a:gd name="connsiteX338" fmla="*/ 318482 w 6684365"/>
              <a:gd name="connsiteY338" fmla="*/ 4533883 h 5365807"/>
              <a:gd name="connsiteX339" fmla="*/ 293526 w 6684365"/>
              <a:gd name="connsiteY339" fmla="*/ 4362356 h 5365807"/>
              <a:gd name="connsiteX340" fmla="*/ 120985 w 6684365"/>
              <a:gd name="connsiteY340" fmla="*/ 4378064 h 5365807"/>
              <a:gd name="connsiteX341" fmla="*/ 111104 w 6684365"/>
              <a:gd name="connsiteY341" fmla="*/ 4366663 h 5365807"/>
              <a:gd name="connsiteX342" fmla="*/ 113764 w 6684365"/>
              <a:gd name="connsiteY342" fmla="*/ 4320297 h 5365807"/>
              <a:gd name="connsiteX343" fmla="*/ 123645 w 6684365"/>
              <a:gd name="connsiteY343" fmla="*/ 4311810 h 5365807"/>
              <a:gd name="connsiteX344" fmla="*/ 329757 w 6684365"/>
              <a:gd name="connsiteY344" fmla="*/ 4261897 h 5365807"/>
              <a:gd name="connsiteX345" fmla="*/ 421094 w 6684365"/>
              <a:gd name="connsiteY345" fmla="*/ 4146110 h 5365807"/>
              <a:gd name="connsiteX346" fmla="*/ 426161 w 6684365"/>
              <a:gd name="connsiteY346" fmla="*/ 4145477 h 5365807"/>
              <a:gd name="connsiteX347" fmla="*/ 5044470 w 6684365"/>
              <a:gd name="connsiteY347" fmla="*/ 4029436 h 5365807"/>
              <a:gd name="connsiteX348" fmla="*/ 5049538 w 6684365"/>
              <a:gd name="connsiteY348" fmla="*/ 4029816 h 5365807"/>
              <a:gd name="connsiteX349" fmla="*/ 5146575 w 6684365"/>
              <a:gd name="connsiteY349" fmla="*/ 4140916 h 5365807"/>
              <a:gd name="connsiteX350" fmla="*/ 5354967 w 6684365"/>
              <a:gd name="connsiteY350" fmla="*/ 4180568 h 5365807"/>
              <a:gd name="connsiteX351" fmla="*/ 5365228 w 6684365"/>
              <a:gd name="connsiteY351" fmla="*/ 4188549 h 5365807"/>
              <a:gd name="connsiteX352" fmla="*/ 5370169 w 6684365"/>
              <a:gd name="connsiteY352" fmla="*/ 4234787 h 5365807"/>
              <a:gd name="connsiteX353" fmla="*/ 5360921 w 6684365"/>
              <a:gd name="connsiteY353" fmla="*/ 4246695 h 5365807"/>
              <a:gd name="connsiteX354" fmla="*/ 5187747 w 6684365"/>
              <a:gd name="connsiteY354" fmla="*/ 4239601 h 5365807"/>
              <a:gd name="connsiteX355" fmla="*/ 5171405 w 6684365"/>
              <a:gd name="connsiteY355" fmla="*/ 4412142 h 5365807"/>
              <a:gd name="connsiteX356" fmla="*/ 5158357 w 6684365"/>
              <a:gd name="connsiteY356" fmla="*/ 4419743 h 5365807"/>
              <a:gd name="connsiteX357" fmla="*/ 5113258 w 6684365"/>
              <a:gd name="connsiteY357" fmla="*/ 4408595 h 5365807"/>
              <a:gd name="connsiteX358" fmla="*/ 5106798 w 6684365"/>
              <a:gd name="connsiteY358" fmla="*/ 4397320 h 5365807"/>
              <a:gd name="connsiteX359" fmla="*/ 5106671 w 6684365"/>
              <a:gd name="connsiteY359" fmla="*/ 4397193 h 5365807"/>
              <a:gd name="connsiteX360" fmla="*/ 5095523 w 6684365"/>
              <a:gd name="connsiteY360" fmla="*/ 4185382 h 5365807"/>
              <a:gd name="connsiteX361" fmla="*/ 4998485 w 6684365"/>
              <a:gd name="connsiteY361" fmla="*/ 4074282 h 5365807"/>
              <a:gd name="connsiteX362" fmla="*/ 4998865 w 6684365"/>
              <a:gd name="connsiteY362" fmla="*/ 4069215 h 5365807"/>
              <a:gd name="connsiteX363" fmla="*/ 5577183 w 6684365"/>
              <a:gd name="connsiteY363" fmla="*/ 4007045 h 5365807"/>
              <a:gd name="connsiteX364" fmla="*/ 5592749 w 6684365"/>
              <a:gd name="connsiteY364" fmla="*/ 4012841 h 5365807"/>
              <a:gd name="connsiteX365" fmla="*/ 5621506 w 6684365"/>
              <a:gd name="connsiteY365" fmla="*/ 4039571 h 5365807"/>
              <a:gd name="connsiteX366" fmla="*/ 5622646 w 6684365"/>
              <a:gd name="connsiteY366" fmla="*/ 4070228 h 5365807"/>
              <a:gd name="connsiteX367" fmla="*/ 5606177 w 6684365"/>
              <a:gd name="connsiteY367" fmla="*/ 4088090 h 5365807"/>
              <a:gd name="connsiteX368" fmla="*/ 5575520 w 6684365"/>
              <a:gd name="connsiteY368" fmla="*/ 4089230 h 5365807"/>
              <a:gd name="connsiteX369" fmla="*/ 5546763 w 6684365"/>
              <a:gd name="connsiteY369" fmla="*/ 4062500 h 5365807"/>
              <a:gd name="connsiteX370" fmla="*/ 5545623 w 6684365"/>
              <a:gd name="connsiteY370" fmla="*/ 4031843 h 5365807"/>
              <a:gd name="connsiteX371" fmla="*/ 5562092 w 6684365"/>
              <a:gd name="connsiteY371" fmla="*/ 4013981 h 5365807"/>
              <a:gd name="connsiteX372" fmla="*/ 5577183 w 6684365"/>
              <a:gd name="connsiteY372" fmla="*/ 4007045 h 5365807"/>
              <a:gd name="connsiteX373" fmla="*/ 136567 w 6684365"/>
              <a:gd name="connsiteY373" fmla="*/ 3891226 h 5365807"/>
              <a:gd name="connsiteX374" fmla="*/ 141634 w 6684365"/>
              <a:gd name="connsiteY374" fmla="*/ 3891226 h 5365807"/>
              <a:gd name="connsiteX375" fmla="*/ 184959 w 6684365"/>
              <a:gd name="connsiteY375" fmla="*/ 3933538 h 5365807"/>
              <a:gd name="connsiteX376" fmla="*/ 184959 w 6684365"/>
              <a:gd name="connsiteY376" fmla="*/ 3938605 h 5365807"/>
              <a:gd name="connsiteX377" fmla="*/ 81840 w 6684365"/>
              <a:gd name="connsiteY377" fmla="*/ 4044131 h 5365807"/>
              <a:gd name="connsiteX378" fmla="*/ 58784 w 6684365"/>
              <a:gd name="connsiteY378" fmla="*/ 4254930 h 5365807"/>
              <a:gd name="connsiteX379" fmla="*/ 51690 w 6684365"/>
              <a:gd name="connsiteY379" fmla="*/ 4265824 h 5365807"/>
              <a:gd name="connsiteX380" fmla="*/ 5958 w 6684365"/>
              <a:gd name="connsiteY380" fmla="*/ 4274439 h 5365807"/>
              <a:gd name="connsiteX381" fmla="*/ 0 w 6684365"/>
              <a:gd name="connsiteY381" fmla="*/ 4270507 h 5365807"/>
              <a:gd name="connsiteX382" fmla="*/ 0 w 6684365"/>
              <a:gd name="connsiteY382" fmla="*/ 4016377 h 5365807"/>
              <a:gd name="connsiteX383" fmla="*/ 33448 w 6684365"/>
              <a:gd name="connsiteY383" fmla="*/ 3996752 h 5365807"/>
              <a:gd name="connsiteX384" fmla="*/ 5321016 w 6684365"/>
              <a:gd name="connsiteY384" fmla="*/ 3761124 h 5365807"/>
              <a:gd name="connsiteX385" fmla="*/ 5429202 w 6684365"/>
              <a:gd name="connsiteY385" fmla="*/ 3861456 h 5365807"/>
              <a:gd name="connsiteX386" fmla="*/ 5640508 w 6684365"/>
              <a:gd name="connsiteY386" fmla="*/ 3878938 h 5365807"/>
              <a:gd name="connsiteX387" fmla="*/ 5651529 w 6684365"/>
              <a:gd name="connsiteY387" fmla="*/ 3885779 h 5365807"/>
              <a:gd name="connsiteX388" fmla="*/ 5661283 w 6684365"/>
              <a:gd name="connsiteY388" fmla="*/ 3931258 h 5365807"/>
              <a:gd name="connsiteX389" fmla="*/ 5653302 w 6684365"/>
              <a:gd name="connsiteY389" fmla="*/ 3944053 h 5365807"/>
              <a:gd name="connsiteX390" fmla="*/ 5480382 w 6684365"/>
              <a:gd name="connsiteY390" fmla="*/ 3955327 h 5365807"/>
              <a:gd name="connsiteX391" fmla="*/ 5482409 w 6684365"/>
              <a:gd name="connsiteY391" fmla="*/ 4128628 h 5365807"/>
              <a:gd name="connsiteX392" fmla="*/ 5470248 w 6684365"/>
              <a:gd name="connsiteY392" fmla="*/ 4137496 h 5365807"/>
              <a:gd name="connsiteX393" fmla="*/ 5424136 w 6684365"/>
              <a:gd name="connsiteY393" fmla="*/ 4131162 h 5365807"/>
              <a:gd name="connsiteX394" fmla="*/ 5416408 w 6684365"/>
              <a:gd name="connsiteY394" fmla="*/ 4120647 h 5365807"/>
              <a:gd name="connsiteX395" fmla="*/ 5416661 w 6684365"/>
              <a:gd name="connsiteY395" fmla="*/ 4120521 h 5365807"/>
              <a:gd name="connsiteX396" fmla="*/ 5383217 w 6684365"/>
              <a:gd name="connsiteY396" fmla="*/ 3911115 h 5365807"/>
              <a:gd name="connsiteX397" fmla="*/ 5275031 w 6684365"/>
              <a:gd name="connsiteY397" fmla="*/ 3810784 h 5365807"/>
              <a:gd name="connsiteX398" fmla="*/ 5274777 w 6684365"/>
              <a:gd name="connsiteY398" fmla="*/ 3805716 h 5365807"/>
              <a:gd name="connsiteX399" fmla="*/ 5315949 w 6684365"/>
              <a:gd name="connsiteY399" fmla="*/ 3761378 h 5365807"/>
              <a:gd name="connsiteX400" fmla="*/ 5321016 w 6684365"/>
              <a:gd name="connsiteY400" fmla="*/ 3761124 h 5365807"/>
              <a:gd name="connsiteX401" fmla="*/ 5843310 w 6684365"/>
              <a:gd name="connsiteY401" fmla="*/ 3682962 h 5365807"/>
              <a:gd name="connsiteX402" fmla="*/ 5859414 w 6684365"/>
              <a:gd name="connsiteY402" fmla="*/ 3687015 h 5365807"/>
              <a:gd name="connsiteX403" fmla="*/ 5859414 w 6684365"/>
              <a:gd name="connsiteY403" fmla="*/ 3686889 h 5365807"/>
              <a:gd name="connsiteX404" fmla="*/ 5890831 w 6684365"/>
              <a:gd name="connsiteY404" fmla="*/ 3710452 h 5365807"/>
              <a:gd name="connsiteX405" fmla="*/ 5895265 w 6684365"/>
              <a:gd name="connsiteY405" fmla="*/ 3740855 h 5365807"/>
              <a:gd name="connsiteX406" fmla="*/ 5880696 w 6684365"/>
              <a:gd name="connsiteY406" fmla="*/ 3760364 h 5365807"/>
              <a:gd name="connsiteX407" fmla="*/ 5850293 w 6684365"/>
              <a:gd name="connsiteY407" fmla="*/ 3764798 h 5365807"/>
              <a:gd name="connsiteX408" fmla="*/ 5818875 w 6684365"/>
              <a:gd name="connsiteY408" fmla="*/ 3741362 h 5365807"/>
              <a:gd name="connsiteX409" fmla="*/ 5814442 w 6684365"/>
              <a:gd name="connsiteY409" fmla="*/ 3710958 h 5365807"/>
              <a:gd name="connsiteX410" fmla="*/ 5829010 w 6684365"/>
              <a:gd name="connsiteY410" fmla="*/ 3691449 h 5365807"/>
              <a:gd name="connsiteX411" fmla="*/ 5843310 w 6684365"/>
              <a:gd name="connsiteY411" fmla="*/ 3682962 h 5365807"/>
              <a:gd name="connsiteX412" fmla="*/ 5562725 w 6684365"/>
              <a:gd name="connsiteY412" fmla="*/ 3465196 h 5365807"/>
              <a:gd name="connsiteX413" fmla="*/ 5680919 w 6684365"/>
              <a:gd name="connsiteY413" fmla="*/ 3553493 h 5365807"/>
              <a:gd name="connsiteX414" fmla="*/ 5892985 w 6684365"/>
              <a:gd name="connsiteY414" fmla="*/ 3548426 h 5365807"/>
              <a:gd name="connsiteX415" fmla="*/ 5904766 w 6684365"/>
              <a:gd name="connsiteY415" fmla="*/ 3553999 h 5365807"/>
              <a:gd name="connsiteX416" fmla="*/ 5919334 w 6684365"/>
              <a:gd name="connsiteY416" fmla="*/ 3598212 h 5365807"/>
              <a:gd name="connsiteX417" fmla="*/ 5912747 w 6684365"/>
              <a:gd name="connsiteY417" fmla="*/ 3611767 h 5365807"/>
              <a:gd name="connsiteX418" fmla="*/ 5741980 w 6684365"/>
              <a:gd name="connsiteY418" fmla="*/ 3641157 h 5365807"/>
              <a:gd name="connsiteX419" fmla="*/ 5762249 w 6684365"/>
              <a:gd name="connsiteY419" fmla="*/ 3813317 h 5365807"/>
              <a:gd name="connsiteX420" fmla="*/ 5751101 w 6684365"/>
              <a:gd name="connsiteY420" fmla="*/ 3823452 h 5365807"/>
              <a:gd name="connsiteX421" fmla="*/ 5704609 w 6684365"/>
              <a:gd name="connsiteY421" fmla="*/ 3822058 h 5365807"/>
              <a:gd name="connsiteX422" fmla="*/ 5695868 w 6684365"/>
              <a:gd name="connsiteY422" fmla="*/ 3812431 h 5365807"/>
              <a:gd name="connsiteX423" fmla="*/ 5695741 w 6684365"/>
              <a:gd name="connsiteY423" fmla="*/ 3812557 h 5365807"/>
              <a:gd name="connsiteX424" fmla="*/ 5640381 w 6684365"/>
              <a:gd name="connsiteY424" fmla="*/ 3607839 h 5365807"/>
              <a:gd name="connsiteX425" fmla="*/ 5522187 w 6684365"/>
              <a:gd name="connsiteY425" fmla="*/ 3519542 h 5365807"/>
              <a:gd name="connsiteX426" fmla="*/ 5521427 w 6684365"/>
              <a:gd name="connsiteY426" fmla="*/ 3514475 h 5365807"/>
              <a:gd name="connsiteX427" fmla="*/ 5557658 w 6684365"/>
              <a:gd name="connsiteY427" fmla="*/ 3465956 h 5365807"/>
              <a:gd name="connsiteX428" fmla="*/ 5562725 w 6684365"/>
              <a:gd name="connsiteY428" fmla="*/ 3465196 h 5365807"/>
              <a:gd name="connsiteX429" fmla="*/ 6073601 w 6684365"/>
              <a:gd name="connsiteY429" fmla="*/ 3332132 h 5365807"/>
              <a:gd name="connsiteX430" fmla="*/ 6090101 w 6684365"/>
              <a:gd name="connsiteY430" fmla="*/ 3334460 h 5365807"/>
              <a:gd name="connsiteX431" fmla="*/ 6123925 w 6684365"/>
              <a:gd name="connsiteY431" fmla="*/ 3354476 h 5365807"/>
              <a:gd name="connsiteX432" fmla="*/ 6131526 w 6684365"/>
              <a:gd name="connsiteY432" fmla="*/ 3384246 h 5365807"/>
              <a:gd name="connsiteX433" fmla="*/ 6119111 w 6684365"/>
              <a:gd name="connsiteY433" fmla="*/ 3405148 h 5365807"/>
              <a:gd name="connsiteX434" fmla="*/ 6089341 w 6684365"/>
              <a:gd name="connsiteY434" fmla="*/ 3412749 h 5365807"/>
              <a:gd name="connsiteX435" fmla="*/ 6055517 w 6684365"/>
              <a:gd name="connsiteY435" fmla="*/ 3392734 h 5365807"/>
              <a:gd name="connsiteX436" fmla="*/ 6047916 w 6684365"/>
              <a:gd name="connsiteY436" fmla="*/ 3362964 h 5365807"/>
              <a:gd name="connsiteX437" fmla="*/ 6060331 w 6684365"/>
              <a:gd name="connsiteY437" fmla="*/ 3342061 h 5365807"/>
              <a:gd name="connsiteX438" fmla="*/ 6073601 w 6684365"/>
              <a:gd name="connsiteY438" fmla="*/ 3332132 h 5365807"/>
              <a:gd name="connsiteX439" fmla="*/ 5771623 w 6684365"/>
              <a:gd name="connsiteY439" fmla="*/ 3145704 h 5365807"/>
              <a:gd name="connsiteX440" fmla="*/ 5898559 w 6684365"/>
              <a:gd name="connsiteY440" fmla="*/ 3220953 h 5365807"/>
              <a:gd name="connsiteX441" fmla="*/ 6108850 w 6684365"/>
              <a:gd name="connsiteY441" fmla="*/ 3193463 h 5365807"/>
              <a:gd name="connsiteX442" fmla="*/ 6121138 w 6684365"/>
              <a:gd name="connsiteY442" fmla="*/ 3197770 h 5365807"/>
              <a:gd name="connsiteX443" fmla="*/ 6140267 w 6684365"/>
              <a:gd name="connsiteY443" fmla="*/ 3240082 h 5365807"/>
              <a:gd name="connsiteX444" fmla="*/ 6135200 w 6684365"/>
              <a:gd name="connsiteY444" fmla="*/ 3254271 h 5365807"/>
              <a:gd name="connsiteX445" fmla="*/ 5968486 w 6684365"/>
              <a:gd name="connsiteY445" fmla="*/ 3301650 h 5365807"/>
              <a:gd name="connsiteX446" fmla="*/ 6006871 w 6684365"/>
              <a:gd name="connsiteY446" fmla="*/ 3470643 h 5365807"/>
              <a:gd name="connsiteX447" fmla="*/ 5996863 w 6684365"/>
              <a:gd name="connsiteY447" fmla="*/ 3481918 h 5365807"/>
              <a:gd name="connsiteX448" fmla="*/ 5950498 w 6684365"/>
              <a:gd name="connsiteY448" fmla="*/ 3485465 h 5365807"/>
              <a:gd name="connsiteX449" fmla="*/ 5940743 w 6684365"/>
              <a:gd name="connsiteY449" fmla="*/ 3476850 h 5365807"/>
              <a:gd name="connsiteX450" fmla="*/ 5863974 w 6684365"/>
              <a:gd name="connsiteY450" fmla="*/ 3279227 h 5365807"/>
              <a:gd name="connsiteX451" fmla="*/ 5737040 w 6684365"/>
              <a:gd name="connsiteY451" fmla="*/ 3203978 h 5365807"/>
              <a:gd name="connsiteX452" fmla="*/ 5735772 w 6684365"/>
              <a:gd name="connsiteY452" fmla="*/ 3199037 h 5365807"/>
              <a:gd name="connsiteX453" fmla="*/ 5766683 w 6684365"/>
              <a:gd name="connsiteY453" fmla="*/ 3146971 h 5365807"/>
              <a:gd name="connsiteX454" fmla="*/ 5771623 w 6684365"/>
              <a:gd name="connsiteY454" fmla="*/ 3145704 h 5365807"/>
              <a:gd name="connsiteX455" fmla="*/ 6265413 w 6684365"/>
              <a:gd name="connsiteY455" fmla="*/ 2958928 h 5365807"/>
              <a:gd name="connsiteX456" fmla="*/ 6282024 w 6684365"/>
              <a:gd name="connsiteY456" fmla="*/ 2959482 h 5365807"/>
              <a:gd name="connsiteX457" fmla="*/ 6317748 w 6684365"/>
              <a:gd name="connsiteY457" fmla="*/ 2975824 h 5365807"/>
              <a:gd name="connsiteX458" fmla="*/ 6328516 w 6684365"/>
              <a:gd name="connsiteY458" fmla="*/ 3004581 h 5365807"/>
              <a:gd name="connsiteX459" fmla="*/ 6318381 w 6684365"/>
              <a:gd name="connsiteY459" fmla="*/ 3026750 h 5365807"/>
              <a:gd name="connsiteX460" fmla="*/ 6289625 w 6684365"/>
              <a:gd name="connsiteY460" fmla="*/ 3037518 h 5365807"/>
              <a:gd name="connsiteX461" fmla="*/ 6253901 w 6684365"/>
              <a:gd name="connsiteY461" fmla="*/ 3021176 h 5365807"/>
              <a:gd name="connsiteX462" fmla="*/ 6243132 w 6684365"/>
              <a:gd name="connsiteY462" fmla="*/ 2992419 h 5365807"/>
              <a:gd name="connsiteX463" fmla="*/ 6253268 w 6684365"/>
              <a:gd name="connsiteY463" fmla="*/ 2970250 h 5365807"/>
              <a:gd name="connsiteX464" fmla="*/ 6265413 w 6684365"/>
              <a:gd name="connsiteY464" fmla="*/ 2958928 h 5365807"/>
              <a:gd name="connsiteX465" fmla="*/ 5945177 w 6684365"/>
              <a:gd name="connsiteY465" fmla="*/ 2805564 h 5365807"/>
              <a:gd name="connsiteX466" fmla="*/ 6079333 w 6684365"/>
              <a:gd name="connsiteY466" fmla="*/ 2866878 h 5365807"/>
              <a:gd name="connsiteX467" fmla="*/ 6285444 w 6684365"/>
              <a:gd name="connsiteY467" fmla="*/ 2817092 h 5365807"/>
              <a:gd name="connsiteX468" fmla="*/ 6298113 w 6684365"/>
              <a:gd name="connsiteY468" fmla="*/ 2820132 h 5365807"/>
              <a:gd name="connsiteX469" fmla="*/ 6321675 w 6684365"/>
              <a:gd name="connsiteY469" fmla="*/ 2860164 h 5365807"/>
              <a:gd name="connsiteX470" fmla="*/ 6318129 w 6684365"/>
              <a:gd name="connsiteY470" fmla="*/ 2874859 h 5365807"/>
              <a:gd name="connsiteX471" fmla="*/ 6157496 w 6684365"/>
              <a:gd name="connsiteY471" fmla="*/ 2939720 h 5365807"/>
              <a:gd name="connsiteX472" fmla="*/ 6213743 w 6684365"/>
              <a:gd name="connsiteY472" fmla="*/ 3103646 h 5365807"/>
              <a:gd name="connsiteX473" fmla="*/ 6205002 w 6684365"/>
              <a:gd name="connsiteY473" fmla="*/ 3115934 h 5365807"/>
              <a:gd name="connsiteX474" fmla="*/ 6159269 w 6684365"/>
              <a:gd name="connsiteY474" fmla="*/ 3124422 h 5365807"/>
              <a:gd name="connsiteX475" fmla="*/ 6148628 w 6684365"/>
              <a:gd name="connsiteY475" fmla="*/ 3116821 h 5365807"/>
              <a:gd name="connsiteX476" fmla="*/ 6148628 w 6684365"/>
              <a:gd name="connsiteY476" fmla="*/ 3116947 h 5365807"/>
              <a:gd name="connsiteX477" fmla="*/ 6051210 w 6684365"/>
              <a:gd name="connsiteY477" fmla="*/ 2928572 h 5365807"/>
              <a:gd name="connsiteX478" fmla="*/ 5917054 w 6684365"/>
              <a:gd name="connsiteY478" fmla="*/ 2867258 h 5365807"/>
              <a:gd name="connsiteX479" fmla="*/ 5915280 w 6684365"/>
              <a:gd name="connsiteY479" fmla="*/ 2862444 h 5365807"/>
              <a:gd name="connsiteX480" fmla="*/ 5940364 w 6684365"/>
              <a:gd name="connsiteY480" fmla="*/ 2807338 h 5365807"/>
              <a:gd name="connsiteX481" fmla="*/ 5945177 w 6684365"/>
              <a:gd name="connsiteY481" fmla="*/ 2805564 h 5365807"/>
              <a:gd name="connsiteX482" fmla="*/ 6432775 w 6684365"/>
              <a:gd name="connsiteY482" fmla="*/ 2566009 h 5365807"/>
              <a:gd name="connsiteX483" fmla="*/ 6470020 w 6684365"/>
              <a:gd name="connsiteY483" fmla="*/ 2578424 h 5365807"/>
              <a:gd name="connsiteX484" fmla="*/ 6483828 w 6684365"/>
              <a:gd name="connsiteY484" fmla="*/ 2605913 h 5365807"/>
              <a:gd name="connsiteX485" fmla="*/ 6476100 w 6684365"/>
              <a:gd name="connsiteY485" fmla="*/ 2628969 h 5365807"/>
              <a:gd name="connsiteX486" fmla="*/ 6448611 w 6684365"/>
              <a:gd name="connsiteY486" fmla="*/ 2642778 h 5365807"/>
              <a:gd name="connsiteX487" fmla="*/ 6411366 w 6684365"/>
              <a:gd name="connsiteY487" fmla="*/ 2630363 h 5365807"/>
              <a:gd name="connsiteX488" fmla="*/ 6397557 w 6684365"/>
              <a:gd name="connsiteY488" fmla="*/ 2602873 h 5365807"/>
              <a:gd name="connsiteX489" fmla="*/ 6405286 w 6684365"/>
              <a:gd name="connsiteY489" fmla="*/ 2579817 h 5365807"/>
              <a:gd name="connsiteX490" fmla="*/ 6432775 w 6684365"/>
              <a:gd name="connsiteY490" fmla="*/ 2566009 h 5365807"/>
              <a:gd name="connsiteX491" fmla="*/ 6421121 w 6684365"/>
              <a:gd name="connsiteY491" fmla="*/ 2424252 h 5365807"/>
              <a:gd name="connsiteX492" fmla="*/ 6434042 w 6684365"/>
              <a:gd name="connsiteY492" fmla="*/ 2425899 h 5365807"/>
              <a:gd name="connsiteX493" fmla="*/ 6461785 w 6684365"/>
              <a:gd name="connsiteY493" fmla="*/ 2463270 h 5365807"/>
              <a:gd name="connsiteX494" fmla="*/ 6459885 w 6684365"/>
              <a:gd name="connsiteY494" fmla="*/ 2478218 h 5365807"/>
              <a:gd name="connsiteX495" fmla="*/ 6307107 w 6684365"/>
              <a:gd name="connsiteY495" fmla="*/ 2559928 h 5365807"/>
              <a:gd name="connsiteX496" fmla="*/ 6380583 w 6684365"/>
              <a:gd name="connsiteY496" fmla="*/ 2716887 h 5365807"/>
              <a:gd name="connsiteX497" fmla="*/ 6373235 w 6684365"/>
              <a:gd name="connsiteY497" fmla="*/ 2730062 h 5365807"/>
              <a:gd name="connsiteX498" fmla="*/ 6328643 w 6684365"/>
              <a:gd name="connsiteY498" fmla="*/ 2743363 h 5365807"/>
              <a:gd name="connsiteX499" fmla="*/ 6317242 w 6684365"/>
              <a:gd name="connsiteY499" fmla="*/ 2736902 h 5365807"/>
              <a:gd name="connsiteX500" fmla="*/ 6317115 w 6684365"/>
              <a:gd name="connsiteY500" fmla="*/ 2736902 h 5365807"/>
              <a:gd name="connsiteX501" fmla="*/ 6200061 w 6684365"/>
              <a:gd name="connsiteY501" fmla="*/ 2560055 h 5365807"/>
              <a:gd name="connsiteX502" fmla="*/ 6060078 w 6684365"/>
              <a:gd name="connsiteY502" fmla="*/ 2513563 h 5365807"/>
              <a:gd name="connsiteX503" fmla="*/ 6057797 w 6684365"/>
              <a:gd name="connsiteY503" fmla="*/ 2509002 h 5365807"/>
              <a:gd name="connsiteX504" fmla="*/ 6076926 w 6684365"/>
              <a:gd name="connsiteY504" fmla="*/ 2451615 h 5365807"/>
              <a:gd name="connsiteX505" fmla="*/ 6081487 w 6684365"/>
              <a:gd name="connsiteY505" fmla="*/ 2449335 h 5365807"/>
              <a:gd name="connsiteX506" fmla="*/ 6221470 w 6684365"/>
              <a:gd name="connsiteY506" fmla="*/ 2495827 h 5365807"/>
              <a:gd name="connsiteX507" fmla="*/ 6421121 w 6684365"/>
              <a:gd name="connsiteY507" fmla="*/ 2424252 h 5365807"/>
              <a:gd name="connsiteX508" fmla="*/ 6540582 w 6684365"/>
              <a:gd name="connsiteY508" fmla="*/ 2158727 h 5365807"/>
              <a:gd name="connsiteX509" fmla="*/ 6578966 w 6684365"/>
              <a:gd name="connsiteY509" fmla="*/ 2167088 h 5365807"/>
              <a:gd name="connsiteX510" fmla="*/ 6595561 w 6684365"/>
              <a:gd name="connsiteY510" fmla="*/ 2192931 h 5365807"/>
              <a:gd name="connsiteX511" fmla="*/ 6590367 w 6684365"/>
              <a:gd name="connsiteY511" fmla="*/ 2216747 h 5365807"/>
              <a:gd name="connsiteX512" fmla="*/ 6564524 w 6684365"/>
              <a:gd name="connsiteY512" fmla="*/ 2233342 h 5365807"/>
              <a:gd name="connsiteX513" fmla="*/ 6526140 w 6684365"/>
              <a:gd name="connsiteY513" fmla="*/ 2224981 h 5365807"/>
              <a:gd name="connsiteX514" fmla="*/ 6509544 w 6684365"/>
              <a:gd name="connsiteY514" fmla="*/ 2199138 h 5365807"/>
              <a:gd name="connsiteX515" fmla="*/ 6514738 w 6684365"/>
              <a:gd name="connsiteY515" fmla="*/ 2175322 h 5365807"/>
              <a:gd name="connsiteX516" fmla="*/ 6540582 w 6684365"/>
              <a:gd name="connsiteY516" fmla="*/ 2158727 h 5365807"/>
              <a:gd name="connsiteX517" fmla="*/ 6513598 w 6684365"/>
              <a:gd name="connsiteY517" fmla="*/ 2018870 h 5365807"/>
              <a:gd name="connsiteX518" fmla="*/ 6526646 w 6684365"/>
              <a:gd name="connsiteY518" fmla="*/ 2019124 h 5365807"/>
              <a:gd name="connsiteX519" fmla="*/ 6558190 w 6684365"/>
              <a:gd name="connsiteY519" fmla="*/ 2053201 h 5365807"/>
              <a:gd name="connsiteX520" fmla="*/ 6557810 w 6684365"/>
              <a:gd name="connsiteY520" fmla="*/ 2068276 h 5365807"/>
              <a:gd name="connsiteX521" fmla="*/ 6414660 w 6684365"/>
              <a:gd name="connsiteY521" fmla="*/ 2165948 h 5365807"/>
              <a:gd name="connsiteX522" fmla="*/ 6504477 w 6684365"/>
              <a:gd name="connsiteY522" fmla="*/ 2314165 h 5365807"/>
              <a:gd name="connsiteX523" fmla="*/ 6498523 w 6684365"/>
              <a:gd name="connsiteY523" fmla="*/ 2328100 h 5365807"/>
              <a:gd name="connsiteX524" fmla="*/ 6455705 w 6684365"/>
              <a:gd name="connsiteY524" fmla="*/ 2346089 h 5365807"/>
              <a:gd name="connsiteX525" fmla="*/ 6443797 w 6684365"/>
              <a:gd name="connsiteY525" fmla="*/ 2340895 h 5365807"/>
              <a:gd name="connsiteX526" fmla="*/ 6308501 w 6684365"/>
              <a:gd name="connsiteY526" fmla="*/ 2177602 h 5365807"/>
              <a:gd name="connsiteX527" fmla="*/ 6164337 w 6684365"/>
              <a:gd name="connsiteY527" fmla="*/ 2146312 h 5365807"/>
              <a:gd name="connsiteX528" fmla="*/ 6161549 w 6684365"/>
              <a:gd name="connsiteY528" fmla="*/ 2142005 h 5365807"/>
              <a:gd name="connsiteX529" fmla="*/ 6174344 w 6684365"/>
              <a:gd name="connsiteY529" fmla="*/ 2082845 h 5365807"/>
              <a:gd name="connsiteX530" fmla="*/ 6178652 w 6684365"/>
              <a:gd name="connsiteY530" fmla="*/ 2080058 h 5365807"/>
              <a:gd name="connsiteX531" fmla="*/ 6322816 w 6684365"/>
              <a:gd name="connsiteY531" fmla="*/ 2111348 h 5365807"/>
              <a:gd name="connsiteX532" fmla="*/ 6513598 w 6684365"/>
              <a:gd name="connsiteY532" fmla="*/ 2018870 h 5365807"/>
              <a:gd name="connsiteX533" fmla="*/ 6604049 w 6684365"/>
              <a:gd name="connsiteY533" fmla="*/ 1742197 h 5365807"/>
              <a:gd name="connsiteX534" fmla="*/ 6604175 w 6684365"/>
              <a:gd name="connsiteY534" fmla="*/ 1742197 h 5365807"/>
              <a:gd name="connsiteX535" fmla="*/ 6643193 w 6684365"/>
              <a:gd name="connsiteY535" fmla="*/ 1746378 h 5365807"/>
              <a:gd name="connsiteX536" fmla="*/ 6662449 w 6684365"/>
              <a:gd name="connsiteY536" fmla="*/ 1770320 h 5365807"/>
              <a:gd name="connsiteX537" fmla="*/ 6659789 w 6684365"/>
              <a:gd name="connsiteY537" fmla="*/ 1794517 h 5365807"/>
              <a:gd name="connsiteX538" fmla="*/ 6635846 w 6684365"/>
              <a:gd name="connsiteY538" fmla="*/ 1813772 h 5365807"/>
              <a:gd name="connsiteX539" fmla="*/ 6596828 w 6684365"/>
              <a:gd name="connsiteY539" fmla="*/ 1809592 h 5365807"/>
              <a:gd name="connsiteX540" fmla="*/ 6577572 w 6684365"/>
              <a:gd name="connsiteY540" fmla="*/ 1785649 h 5365807"/>
              <a:gd name="connsiteX541" fmla="*/ 6580106 w 6684365"/>
              <a:gd name="connsiteY541" fmla="*/ 1761453 h 5365807"/>
              <a:gd name="connsiteX542" fmla="*/ 6604049 w 6684365"/>
              <a:gd name="connsiteY542" fmla="*/ 1742197 h 5365807"/>
              <a:gd name="connsiteX543" fmla="*/ 6575546 w 6684365"/>
              <a:gd name="connsiteY543" fmla="*/ 1605001 h 5365807"/>
              <a:gd name="connsiteX544" fmla="*/ 6610509 w 6684365"/>
              <a:gd name="connsiteY544" fmla="*/ 1635531 h 5365807"/>
              <a:gd name="connsiteX545" fmla="*/ 6611777 w 6684365"/>
              <a:gd name="connsiteY545" fmla="*/ 1650606 h 5365807"/>
              <a:gd name="connsiteX546" fmla="*/ 6479775 w 6684365"/>
              <a:gd name="connsiteY546" fmla="*/ 1762973 h 5365807"/>
              <a:gd name="connsiteX547" fmla="*/ 6584920 w 6684365"/>
              <a:gd name="connsiteY547" fmla="*/ 1900803 h 5365807"/>
              <a:gd name="connsiteX548" fmla="*/ 6580486 w 6684365"/>
              <a:gd name="connsiteY548" fmla="*/ 1915244 h 5365807"/>
              <a:gd name="connsiteX549" fmla="*/ 6539822 w 6684365"/>
              <a:gd name="connsiteY549" fmla="*/ 1937667 h 5365807"/>
              <a:gd name="connsiteX550" fmla="*/ 6527406 w 6684365"/>
              <a:gd name="connsiteY550" fmla="*/ 1933867 h 5365807"/>
              <a:gd name="connsiteX551" fmla="*/ 6527406 w 6684365"/>
              <a:gd name="connsiteY551" fmla="*/ 1933740 h 5365807"/>
              <a:gd name="connsiteX552" fmla="*/ 6375515 w 6684365"/>
              <a:gd name="connsiteY552" fmla="*/ 1785776 h 5365807"/>
              <a:gd name="connsiteX553" fmla="*/ 6228817 w 6684365"/>
              <a:gd name="connsiteY553" fmla="*/ 1770067 h 5365807"/>
              <a:gd name="connsiteX554" fmla="*/ 6225650 w 6684365"/>
              <a:gd name="connsiteY554" fmla="*/ 1766140 h 5365807"/>
              <a:gd name="connsiteX555" fmla="*/ 6232111 w 6684365"/>
              <a:gd name="connsiteY555" fmla="*/ 1705966 h 5365807"/>
              <a:gd name="connsiteX556" fmla="*/ 6236038 w 6684365"/>
              <a:gd name="connsiteY556" fmla="*/ 1702799 h 5365807"/>
              <a:gd name="connsiteX557" fmla="*/ 6382736 w 6684365"/>
              <a:gd name="connsiteY557" fmla="*/ 1718508 h 5365807"/>
              <a:gd name="connsiteX558" fmla="*/ 6562624 w 6684365"/>
              <a:gd name="connsiteY558" fmla="*/ 1606141 h 5365807"/>
              <a:gd name="connsiteX559" fmla="*/ 6575546 w 6684365"/>
              <a:gd name="connsiteY559" fmla="*/ 1605001 h 5365807"/>
              <a:gd name="connsiteX560" fmla="*/ 6623431 w 6684365"/>
              <a:gd name="connsiteY560" fmla="*/ 1321614 h 5365807"/>
              <a:gd name="connsiteX561" fmla="*/ 6662702 w 6684365"/>
              <a:gd name="connsiteY561" fmla="*/ 1321614 h 5365807"/>
              <a:gd name="connsiteX562" fmla="*/ 6684365 w 6684365"/>
              <a:gd name="connsiteY562" fmla="*/ 1343403 h 5365807"/>
              <a:gd name="connsiteX563" fmla="*/ 6684365 w 6684365"/>
              <a:gd name="connsiteY563" fmla="*/ 1367726 h 5365807"/>
              <a:gd name="connsiteX564" fmla="*/ 6662576 w 6684365"/>
              <a:gd name="connsiteY564" fmla="*/ 1389388 h 5365807"/>
              <a:gd name="connsiteX565" fmla="*/ 6623304 w 6684365"/>
              <a:gd name="connsiteY565" fmla="*/ 1389388 h 5365807"/>
              <a:gd name="connsiteX566" fmla="*/ 6601642 w 6684365"/>
              <a:gd name="connsiteY566" fmla="*/ 1367599 h 5365807"/>
              <a:gd name="connsiteX567" fmla="*/ 6601642 w 6684365"/>
              <a:gd name="connsiteY567" fmla="*/ 1343276 h 5365807"/>
              <a:gd name="connsiteX568" fmla="*/ 6623431 w 6684365"/>
              <a:gd name="connsiteY568" fmla="*/ 1321614 h 5365807"/>
              <a:gd name="connsiteX569" fmla="*/ 6580233 w 6684365"/>
              <a:gd name="connsiteY569" fmla="*/ 1187964 h 5365807"/>
              <a:gd name="connsiteX570" fmla="*/ 6618238 w 6684365"/>
              <a:gd name="connsiteY570" fmla="*/ 1214694 h 5365807"/>
              <a:gd name="connsiteX571" fmla="*/ 6621151 w 6684365"/>
              <a:gd name="connsiteY571" fmla="*/ 1229516 h 5365807"/>
              <a:gd name="connsiteX572" fmla="*/ 6501690 w 6684365"/>
              <a:gd name="connsiteY572" fmla="*/ 1355058 h 5365807"/>
              <a:gd name="connsiteX573" fmla="*/ 6620771 w 6684365"/>
              <a:gd name="connsiteY573" fmla="*/ 1480979 h 5365807"/>
              <a:gd name="connsiteX574" fmla="*/ 6617857 w 6684365"/>
              <a:gd name="connsiteY574" fmla="*/ 1495801 h 5365807"/>
              <a:gd name="connsiteX575" fmla="*/ 6579726 w 6684365"/>
              <a:gd name="connsiteY575" fmla="*/ 1522404 h 5365807"/>
              <a:gd name="connsiteX576" fmla="*/ 6566931 w 6684365"/>
              <a:gd name="connsiteY576" fmla="*/ 1519871 h 5365807"/>
              <a:gd name="connsiteX577" fmla="*/ 6567058 w 6684365"/>
              <a:gd name="connsiteY577" fmla="*/ 1520124 h 5365807"/>
              <a:gd name="connsiteX578" fmla="*/ 6400345 w 6684365"/>
              <a:gd name="connsiteY578" fmla="*/ 1389008 h 5365807"/>
              <a:gd name="connsiteX579" fmla="*/ 6252760 w 6684365"/>
              <a:gd name="connsiteY579" fmla="*/ 1388755 h 5365807"/>
              <a:gd name="connsiteX580" fmla="*/ 6249087 w 6684365"/>
              <a:gd name="connsiteY580" fmla="*/ 1385081 h 5365807"/>
              <a:gd name="connsiteX581" fmla="*/ 6249087 w 6684365"/>
              <a:gd name="connsiteY581" fmla="*/ 1324527 h 5365807"/>
              <a:gd name="connsiteX582" fmla="*/ 6252760 w 6684365"/>
              <a:gd name="connsiteY582" fmla="*/ 1320853 h 5365807"/>
              <a:gd name="connsiteX583" fmla="*/ 6400345 w 6684365"/>
              <a:gd name="connsiteY583" fmla="*/ 1321107 h 5365807"/>
              <a:gd name="connsiteX584" fmla="*/ 6567438 w 6684365"/>
              <a:gd name="connsiteY584" fmla="*/ 1190498 h 5365807"/>
              <a:gd name="connsiteX585" fmla="*/ 6580233 w 6684365"/>
              <a:gd name="connsiteY585" fmla="*/ 1187964 h 5365807"/>
              <a:gd name="connsiteX586" fmla="*/ 6637366 w 6684365"/>
              <a:gd name="connsiteY586" fmla="*/ 896849 h 5365807"/>
              <a:gd name="connsiteX587" fmla="*/ 6661182 w 6684365"/>
              <a:gd name="connsiteY587" fmla="*/ 916232 h 5365807"/>
              <a:gd name="connsiteX588" fmla="*/ 6663716 w 6684365"/>
              <a:gd name="connsiteY588" fmla="*/ 940428 h 5365807"/>
              <a:gd name="connsiteX589" fmla="*/ 6644334 w 6684365"/>
              <a:gd name="connsiteY589" fmla="*/ 964244 h 5365807"/>
              <a:gd name="connsiteX590" fmla="*/ 6605316 w 6684365"/>
              <a:gd name="connsiteY590" fmla="*/ 968298 h 5365807"/>
              <a:gd name="connsiteX591" fmla="*/ 6581500 w 6684365"/>
              <a:gd name="connsiteY591" fmla="*/ 948916 h 5365807"/>
              <a:gd name="connsiteX592" fmla="*/ 6578966 w 6684365"/>
              <a:gd name="connsiteY592" fmla="*/ 924720 h 5365807"/>
              <a:gd name="connsiteX593" fmla="*/ 6598348 w 6684365"/>
              <a:gd name="connsiteY593" fmla="*/ 900903 h 5365807"/>
              <a:gd name="connsiteX594" fmla="*/ 6541594 w 6684365"/>
              <a:gd name="connsiteY594" fmla="*/ 772828 h 5365807"/>
              <a:gd name="connsiteX595" fmla="*/ 6582260 w 6684365"/>
              <a:gd name="connsiteY595" fmla="*/ 795378 h 5365807"/>
              <a:gd name="connsiteX596" fmla="*/ 6586693 w 6684365"/>
              <a:gd name="connsiteY596" fmla="*/ 809819 h 5365807"/>
              <a:gd name="connsiteX597" fmla="*/ 6481168 w 6684365"/>
              <a:gd name="connsiteY597" fmla="*/ 947269 h 5365807"/>
              <a:gd name="connsiteX598" fmla="*/ 6612790 w 6684365"/>
              <a:gd name="connsiteY598" fmla="*/ 1060016 h 5365807"/>
              <a:gd name="connsiteX599" fmla="*/ 6611523 w 6684365"/>
              <a:gd name="connsiteY599" fmla="*/ 1075091 h 5365807"/>
              <a:gd name="connsiteX600" fmla="*/ 6576432 w 6684365"/>
              <a:gd name="connsiteY600" fmla="*/ 1105494 h 5365807"/>
              <a:gd name="connsiteX601" fmla="*/ 6563511 w 6684365"/>
              <a:gd name="connsiteY601" fmla="*/ 1104354 h 5365807"/>
              <a:gd name="connsiteX602" fmla="*/ 6563257 w 6684365"/>
              <a:gd name="connsiteY602" fmla="*/ 1104228 h 5365807"/>
              <a:gd name="connsiteX603" fmla="*/ 6383750 w 6684365"/>
              <a:gd name="connsiteY603" fmla="*/ 991354 h 5365807"/>
              <a:gd name="connsiteX604" fmla="*/ 6237052 w 6684365"/>
              <a:gd name="connsiteY604" fmla="*/ 1006683 h 5365807"/>
              <a:gd name="connsiteX605" fmla="*/ 6233125 w 6684365"/>
              <a:gd name="connsiteY605" fmla="*/ 1003516 h 5365807"/>
              <a:gd name="connsiteX606" fmla="*/ 6226918 w 6684365"/>
              <a:gd name="connsiteY606" fmla="*/ 943342 h 5365807"/>
              <a:gd name="connsiteX607" fmla="*/ 6230085 w 6684365"/>
              <a:gd name="connsiteY607" fmla="*/ 939415 h 5365807"/>
              <a:gd name="connsiteX608" fmla="*/ 6376782 w 6684365"/>
              <a:gd name="connsiteY608" fmla="*/ 924086 h 5365807"/>
              <a:gd name="connsiteX609" fmla="*/ 6529180 w 6684365"/>
              <a:gd name="connsiteY609" fmla="*/ 776629 h 5365807"/>
              <a:gd name="connsiteX610" fmla="*/ 6541594 w 6684365"/>
              <a:gd name="connsiteY610" fmla="*/ 772828 h 5365807"/>
              <a:gd name="connsiteX611" fmla="*/ 6567184 w 6684365"/>
              <a:gd name="connsiteY611" fmla="*/ 477153 h 5365807"/>
              <a:gd name="connsiteX612" fmla="*/ 6592901 w 6684365"/>
              <a:gd name="connsiteY612" fmla="*/ 493875 h 5365807"/>
              <a:gd name="connsiteX613" fmla="*/ 6597968 w 6684365"/>
              <a:gd name="connsiteY613" fmla="*/ 517691 h 5365807"/>
              <a:gd name="connsiteX614" fmla="*/ 6581246 w 6684365"/>
              <a:gd name="connsiteY614" fmla="*/ 543408 h 5365807"/>
              <a:gd name="connsiteX615" fmla="*/ 6542862 w 6684365"/>
              <a:gd name="connsiteY615" fmla="*/ 551642 h 5365807"/>
              <a:gd name="connsiteX616" fmla="*/ 6517145 w 6684365"/>
              <a:gd name="connsiteY616" fmla="*/ 534920 h 5365807"/>
              <a:gd name="connsiteX617" fmla="*/ 6512078 w 6684365"/>
              <a:gd name="connsiteY617" fmla="*/ 511104 h 5365807"/>
              <a:gd name="connsiteX618" fmla="*/ 6528800 w 6684365"/>
              <a:gd name="connsiteY618" fmla="*/ 485387 h 5365807"/>
              <a:gd name="connsiteX619" fmla="*/ 6458745 w 6684365"/>
              <a:gd name="connsiteY619" fmla="*/ 364153 h 5365807"/>
              <a:gd name="connsiteX620" fmla="*/ 6501563 w 6684365"/>
              <a:gd name="connsiteY620" fmla="*/ 382268 h 5365807"/>
              <a:gd name="connsiteX621" fmla="*/ 6507517 w 6684365"/>
              <a:gd name="connsiteY621" fmla="*/ 396203 h 5365807"/>
              <a:gd name="connsiteX622" fmla="*/ 6417194 w 6684365"/>
              <a:gd name="connsiteY622" fmla="*/ 544041 h 5365807"/>
              <a:gd name="connsiteX623" fmla="*/ 6560090 w 6684365"/>
              <a:gd name="connsiteY623" fmla="*/ 642093 h 5365807"/>
              <a:gd name="connsiteX624" fmla="*/ 6560344 w 6684365"/>
              <a:gd name="connsiteY624" fmla="*/ 657168 h 5365807"/>
              <a:gd name="connsiteX625" fmla="*/ 6528673 w 6684365"/>
              <a:gd name="connsiteY625" fmla="*/ 691245 h 5365807"/>
              <a:gd name="connsiteX626" fmla="*/ 6515625 w 6684365"/>
              <a:gd name="connsiteY626" fmla="*/ 691498 h 5365807"/>
              <a:gd name="connsiteX627" fmla="*/ 6515625 w 6684365"/>
              <a:gd name="connsiteY627" fmla="*/ 691372 h 5365807"/>
              <a:gd name="connsiteX628" fmla="*/ 6325096 w 6684365"/>
              <a:gd name="connsiteY628" fmla="*/ 598261 h 5365807"/>
              <a:gd name="connsiteX629" fmla="*/ 6180805 w 6684365"/>
              <a:gd name="connsiteY629" fmla="*/ 629044 h 5365807"/>
              <a:gd name="connsiteX630" fmla="*/ 6176498 w 6684365"/>
              <a:gd name="connsiteY630" fmla="*/ 626257 h 5365807"/>
              <a:gd name="connsiteX631" fmla="*/ 6163830 w 6684365"/>
              <a:gd name="connsiteY631" fmla="*/ 567097 h 5365807"/>
              <a:gd name="connsiteX632" fmla="*/ 6166617 w 6684365"/>
              <a:gd name="connsiteY632" fmla="*/ 562790 h 5365807"/>
              <a:gd name="connsiteX633" fmla="*/ 6310908 w 6684365"/>
              <a:gd name="connsiteY633" fmla="*/ 532006 h 5365807"/>
              <a:gd name="connsiteX634" fmla="*/ 6446710 w 6684365"/>
              <a:gd name="connsiteY634" fmla="*/ 369220 h 5365807"/>
              <a:gd name="connsiteX635" fmla="*/ 6458745 w 6684365"/>
              <a:gd name="connsiteY635" fmla="*/ 364153 h 5365807"/>
              <a:gd name="connsiteX636" fmla="*/ 6452664 w 6684365"/>
              <a:gd name="connsiteY636" fmla="*/ 67338 h 5365807"/>
              <a:gd name="connsiteX637" fmla="*/ 6480027 w 6684365"/>
              <a:gd name="connsiteY637" fmla="*/ 81146 h 5365807"/>
              <a:gd name="connsiteX638" fmla="*/ 6487629 w 6684365"/>
              <a:gd name="connsiteY638" fmla="*/ 104202 h 5365807"/>
              <a:gd name="connsiteX639" fmla="*/ 6473820 w 6684365"/>
              <a:gd name="connsiteY639" fmla="*/ 131565 h 5365807"/>
              <a:gd name="connsiteX640" fmla="*/ 6436449 w 6684365"/>
              <a:gd name="connsiteY640" fmla="*/ 143853 h 5365807"/>
              <a:gd name="connsiteX641" fmla="*/ 6409086 w 6684365"/>
              <a:gd name="connsiteY641" fmla="*/ 130045 h 5365807"/>
              <a:gd name="connsiteX642" fmla="*/ 6401485 w 6684365"/>
              <a:gd name="connsiteY642" fmla="*/ 106989 h 5365807"/>
              <a:gd name="connsiteX643" fmla="*/ 6415293 w 6684365"/>
              <a:gd name="connsiteY643" fmla="*/ 79626 h 5365807"/>
              <a:gd name="connsiteX644" fmla="*/ 6312768 w 6684365"/>
              <a:gd name="connsiteY644" fmla="*/ 0 h 5365807"/>
              <a:gd name="connsiteX645" fmla="*/ 6382560 w 6684365"/>
              <a:gd name="connsiteY645" fmla="*/ 0 h 5365807"/>
              <a:gd name="connsiteX646" fmla="*/ 6374983 w 6684365"/>
              <a:gd name="connsiteY646" fmla="*/ 25176 h 5365807"/>
              <a:gd name="connsiteX647" fmla="*/ 6310654 w 6684365"/>
              <a:gd name="connsiteY647" fmla="*/ 149807 h 5365807"/>
              <a:gd name="connsiteX648" fmla="*/ 6463178 w 6684365"/>
              <a:gd name="connsiteY648" fmla="*/ 232024 h 5365807"/>
              <a:gd name="connsiteX649" fmla="*/ 6465079 w 6684365"/>
              <a:gd name="connsiteY649" fmla="*/ 246972 h 5365807"/>
              <a:gd name="connsiteX650" fmla="*/ 6437209 w 6684365"/>
              <a:gd name="connsiteY650" fmla="*/ 284217 h 5365807"/>
              <a:gd name="connsiteX651" fmla="*/ 6424288 w 6684365"/>
              <a:gd name="connsiteY651" fmla="*/ 285864 h 5365807"/>
              <a:gd name="connsiteX652" fmla="*/ 6224890 w 6684365"/>
              <a:gd name="connsiteY652" fmla="*/ 213655 h 5365807"/>
              <a:gd name="connsiteX653" fmla="*/ 6084780 w 6684365"/>
              <a:gd name="connsiteY653" fmla="*/ 259767 h 5365807"/>
              <a:gd name="connsiteX654" fmla="*/ 6080220 w 6684365"/>
              <a:gd name="connsiteY654" fmla="*/ 257487 h 5365807"/>
              <a:gd name="connsiteX655" fmla="*/ 6061344 w 6684365"/>
              <a:gd name="connsiteY655" fmla="*/ 199973 h 5365807"/>
              <a:gd name="connsiteX656" fmla="*/ 6063625 w 6684365"/>
              <a:gd name="connsiteY656" fmla="*/ 195413 h 5365807"/>
              <a:gd name="connsiteX657" fmla="*/ 6203735 w 6684365"/>
              <a:gd name="connsiteY657" fmla="*/ 149301 h 5365807"/>
              <a:gd name="connsiteX658" fmla="*/ 6306419 w 6684365"/>
              <a:gd name="connsiteY658" fmla="*/ 19931 h 536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Lst>
            <a:rect l="l" t="t" r="r" b="b"/>
            <a:pathLst>
              <a:path w="6684365" h="5365807">
                <a:moveTo>
                  <a:pt x="2543646" y="5282445"/>
                </a:moveTo>
                <a:lnTo>
                  <a:pt x="2567969" y="5283079"/>
                </a:lnTo>
                <a:cubicBezTo>
                  <a:pt x="2580004" y="5283459"/>
                  <a:pt x="2589378" y="5293340"/>
                  <a:pt x="2589125" y="5305375"/>
                </a:cubicBezTo>
                <a:lnTo>
                  <a:pt x="2587985" y="5344647"/>
                </a:lnTo>
                <a:cubicBezTo>
                  <a:pt x="2587605" y="5356681"/>
                  <a:pt x="2577724" y="5366056"/>
                  <a:pt x="2565689" y="5365802"/>
                </a:cubicBezTo>
                <a:lnTo>
                  <a:pt x="2541366" y="5365169"/>
                </a:lnTo>
                <a:cubicBezTo>
                  <a:pt x="2529331" y="5364789"/>
                  <a:pt x="2519957" y="5354908"/>
                  <a:pt x="2520210" y="5342873"/>
                </a:cubicBezTo>
                <a:lnTo>
                  <a:pt x="2521350" y="5303601"/>
                </a:lnTo>
                <a:cubicBezTo>
                  <a:pt x="2521730" y="5291567"/>
                  <a:pt x="2531612" y="5282193"/>
                  <a:pt x="2543646" y="5282445"/>
                </a:cubicBezTo>
                <a:close/>
                <a:moveTo>
                  <a:pt x="2986653" y="5271297"/>
                </a:moveTo>
                <a:cubicBezTo>
                  <a:pt x="2998561" y="5270410"/>
                  <a:pt x="3009075" y="5279278"/>
                  <a:pt x="3009962" y="5291313"/>
                </a:cubicBezTo>
                <a:lnTo>
                  <a:pt x="3013002" y="5330458"/>
                </a:lnTo>
                <a:cubicBezTo>
                  <a:pt x="3013889" y="5342366"/>
                  <a:pt x="3005021" y="5352880"/>
                  <a:pt x="2992987" y="5353767"/>
                </a:cubicBezTo>
                <a:lnTo>
                  <a:pt x="2968790" y="5355668"/>
                </a:lnTo>
                <a:cubicBezTo>
                  <a:pt x="2956882" y="5356555"/>
                  <a:pt x="2946367" y="5347687"/>
                  <a:pt x="2945481" y="5335652"/>
                </a:cubicBezTo>
                <a:lnTo>
                  <a:pt x="2942440" y="5296507"/>
                </a:lnTo>
                <a:cubicBezTo>
                  <a:pt x="2941554" y="5284599"/>
                  <a:pt x="2950421" y="5274085"/>
                  <a:pt x="2962456" y="5273198"/>
                </a:cubicBezTo>
                <a:close/>
                <a:moveTo>
                  <a:pt x="2126484" y="5247355"/>
                </a:moveTo>
                <a:lnTo>
                  <a:pt x="2150553" y="5250648"/>
                </a:lnTo>
                <a:cubicBezTo>
                  <a:pt x="2162461" y="5252295"/>
                  <a:pt x="2170822" y="5263190"/>
                  <a:pt x="2169175" y="5275098"/>
                </a:cubicBezTo>
                <a:lnTo>
                  <a:pt x="2163981" y="5313989"/>
                </a:lnTo>
                <a:cubicBezTo>
                  <a:pt x="2162334" y="5325897"/>
                  <a:pt x="2151440" y="5334259"/>
                  <a:pt x="2139532" y="5332612"/>
                </a:cubicBezTo>
                <a:lnTo>
                  <a:pt x="2115462" y="5329318"/>
                </a:lnTo>
                <a:cubicBezTo>
                  <a:pt x="2103554" y="5327671"/>
                  <a:pt x="2095193" y="5316776"/>
                  <a:pt x="2096840" y="5304868"/>
                </a:cubicBezTo>
                <a:lnTo>
                  <a:pt x="2102034" y="5265977"/>
                </a:lnTo>
                <a:cubicBezTo>
                  <a:pt x="2103681" y="5254069"/>
                  <a:pt x="2114576" y="5245708"/>
                  <a:pt x="2126484" y="5247355"/>
                </a:cubicBezTo>
                <a:close/>
                <a:moveTo>
                  <a:pt x="3401788" y="5215685"/>
                </a:moveTo>
                <a:cubicBezTo>
                  <a:pt x="3413570" y="5213530"/>
                  <a:pt x="3424971" y="5221258"/>
                  <a:pt x="3427125" y="5233040"/>
                </a:cubicBezTo>
                <a:lnTo>
                  <a:pt x="3434346" y="5271678"/>
                </a:lnTo>
                <a:cubicBezTo>
                  <a:pt x="3436499" y="5283459"/>
                  <a:pt x="3428772" y="5294861"/>
                  <a:pt x="3416990" y="5297014"/>
                </a:cubicBezTo>
                <a:lnTo>
                  <a:pt x="3393047" y="5301448"/>
                </a:lnTo>
                <a:cubicBezTo>
                  <a:pt x="3381266" y="5303601"/>
                  <a:pt x="3369865" y="5295874"/>
                  <a:pt x="3367711" y="5284092"/>
                </a:cubicBezTo>
                <a:lnTo>
                  <a:pt x="3360490" y="5245455"/>
                </a:lnTo>
                <a:cubicBezTo>
                  <a:pt x="3358337" y="5233673"/>
                  <a:pt x="3366064" y="5222272"/>
                  <a:pt x="3377846" y="5220118"/>
                </a:cubicBezTo>
                <a:close/>
                <a:moveTo>
                  <a:pt x="1715021" y="5168305"/>
                </a:moveTo>
                <a:lnTo>
                  <a:pt x="1738584" y="5174133"/>
                </a:lnTo>
                <a:cubicBezTo>
                  <a:pt x="1750239" y="5177046"/>
                  <a:pt x="1757333" y="5188701"/>
                  <a:pt x="1754546" y="5200356"/>
                </a:cubicBezTo>
                <a:lnTo>
                  <a:pt x="1745171" y="5238487"/>
                </a:lnTo>
                <a:cubicBezTo>
                  <a:pt x="1742258" y="5250142"/>
                  <a:pt x="1730603" y="5257236"/>
                  <a:pt x="1718948" y="5254449"/>
                </a:cubicBezTo>
                <a:lnTo>
                  <a:pt x="1695386" y="5248622"/>
                </a:lnTo>
                <a:cubicBezTo>
                  <a:pt x="1683731" y="5245708"/>
                  <a:pt x="1676637" y="5234053"/>
                  <a:pt x="1679424" y="5222398"/>
                </a:cubicBezTo>
                <a:lnTo>
                  <a:pt x="1688798" y="5184267"/>
                </a:lnTo>
                <a:cubicBezTo>
                  <a:pt x="1691712" y="5172613"/>
                  <a:pt x="1703367" y="5165518"/>
                  <a:pt x="1715021" y="5168305"/>
                </a:cubicBezTo>
                <a:close/>
                <a:moveTo>
                  <a:pt x="3629435" y="5133721"/>
                </a:moveTo>
                <a:lnTo>
                  <a:pt x="3629446" y="5133834"/>
                </a:lnTo>
                <a:lnTo>
                  <a:pt x="3629435" y="5133848"/>
                </a:lnTo>
                <a:close/>
                <a:moveTo>
                  <a:pt x="3808817" y="5115859"/>
                </a:moveTo>
                <a:cubicBezTo>
                  <a:pt x="3820345" y="5112439"/>
                  <a:pt x="3832379" y="5118900"/>
                  <a:pt x="3835800" y="5130427"/>
                </a:cubicBezTo>
                <a:lnTo>
                  <a:pt x="3847075" y="5168052"/>
                </a:lnTo>
                <a:cubicBezTo>
                  <a:pt x="3850495" y="5179580"/>
                  <a:pt x="3844034" y="5191615"/>
                  <a:pt x="3832506" y="5195035"/>
                </a:cubicBezTo>
                <a:lnTo>
                  <a:pt x="3809197" y="5202003"/>
                </a:lnTo>
                <a:cubicBezTo>
                  <a:pt x="3797669" y="5205423"/>
                  <a:pt x="3785634" y="5198963"/>
                  <a:pt x="3782214" y="5187434"/>
                </a:cubicBezTo>
                <a:lnTo>
                  <a:pt x="3770939" y="5149810"/>
                </a:lnTo>
                <a:cubicBezTo>
                  <a:pt x="3767518" y="5138281"/>
                  <a:pt x="3773979" y="5126247"/>
                  <a:pt x="3785507" y="5122827"/>
                </a:cubicBezTo>
                <a:close/>
                <a:moveTo>
                  <a:pt x="1314327" y="5045677"/>
                </a:moveTo>
                <a:lnTo>
                  <a:pt x="1337130" y="5053912"/>
                </a:lnTo>
                <a:cubicBezTo>
                  <a:pt x="1348404" y="5057966"/>
                  <a:pt x="1354232" y="5070507"/>
                  <a:pt x="1350178" y="5081782"/>
                </a:cubicBezTo>
                <a:lnTo>
                  <a:pt x="1336750" y="5118646"/>
                </a:lnTo>
                <a:cubicBezTo>
                  <a:pt x="1332696" y="5129921"/>
                  <a:pt x="1320154" y="5135748"/>
                  <a:pt x="1308880" y="5131695"/>
                </a:cubicBezTo>
                <a:lnTo>
                  <a:pt x="1286077" y="5123460"/>
                </a:lnTo>
                <a:cubicBezTo>
                  <a:pt x="1274802" y="5119406"/>
                  <a:pt x="1268975" y="5106865"/>
                  <a:pt x="1273029" y="5095590"/>
                </a:cubicBezTo>
                <a:lnTo>
                  <a:pt x="1286457" y="5058726"/>
                </a:lnTo>
                <a:cubicBezTo>
                  <a:pt x="1290511" y="5047451"/>
                  <a:pt x="1303052" y="5041623"/>
                  <a:pt x="1314327" y="5045677"/>
                </a:cubicBezTo>
                <a:close/>
                <a:moveTo>
                  <a:pt x="4219281" y="4972978"/>
                </a:moveTo>
                <a:cubicBezTo>
                  <a:pt x="4224428" y="4975084"/>
                  <a:pt x="4228767" y="4979169"/>
                  <a:pt x="4231047" y="4984743"/>
                </a:cubicBezTo>
                <a:lnTo>
                  <a:pt x="4246249" y="5020974"/>
                </a:lnTo>
                <a:cubicBezTo>
                  <a:pt x="4250936" y="5031996"/>
                  <a:pt x="4245742" y="5044790"/>
                  <a:pt x="4234594" y="5049351"/>
                </a:cubicBezTo>
                <a:lnTo>
                  <a:pt x="4212171" y="5058726"/>
                </a:lnTo>
                <a:cubicBezTo>
                  <a:pt x="4201150" y="5063413"/>
                  <a:pt x="4188355" y="5058219"/>
                  <a:pt x="4183795" y="5047070"/>
                </a:cubicBezTo>
                <a:lnTo>
                  <a:pt x="4168593" y="5010840"/>
                </a:lnTo>
                <a:cubicBezTo>
                  <a:pt x="4163906" y="4999818"/>
                  <a:pt x="4169100" y="4987023"/>
                  <a:pt x="4180248" y="4982463"/>
                </a:cubicBezTo>
                <a:lnTo>
                  <a:pt x="4202670" y="4973089"/>
                </a:lnTo>
                <a:cubicBezTo>
                  <a:pt x="4208181" y="4970746"/>
                  <a:pt x="4214135" y="4970872"/>
                  <a:pt x="4219281" y="4972978"/>
                </a:cubicBezTo>
                <a:close/>
                <a:moveTo>
                  <a:pt x="2535285" y="4929764"/>
                </a:moveTo>
                <a:lnTo>
                  <a:pt x="2595712" y="4931411"/>
                </a:lnTo>
                <a:cubicBezTo>
                  <a:pt x="2597739" y="4931411"/>
                  <a:pt x="2599260" y="4933184"/>
                  <a:pt x="2599260" y="4935084"/>
                </a:cubicBezTo>
                <a:lnTo>
                  <a:pt x="2595206" y="5082542"/>
                </a:lnTo>
                <a:cubicBezTo>
                  <a:pt x="2593305" y="5151457"/>
                  <a:pt x="2675775" y="5222019"/>
                  <a:pt x="2721381" y="5252928"/>
                </a:cubicBezTo>
                <a:cubicBezTo>
                  <a:pt x="2725688" y="5255843"/>
                  <a:pt x="2726575" y="5261669"/>
                  <a:pt x="2723534" y="5265723"/>
                </a:cubicBezTo>
                <a:lnTo>
                  <a:pt x="2695791" y="5303095"/>
                </a:lnTo>
                <a:cubicBezTo>
                  <a:pt x="2692244" y="5307782"/>
                  <a:pt x="2685657" y="5308922"/>
                  <a:pt x="2680843" y="5305502"/>
                </a:cubicBezTo>
                <a:cubicBezTo>
                  <a:pt x="2650692" y="5284473"/>
                  <a:pt x="2593559" y="5240134"/>
                  <a:pt x="2558468" y="5182874"/>
                </a:cubicBezTo>
                <a:cubicBezTo>
                  <a:pt x="2520210" y="5238107"/>
                  <a:pt x="2460670" y="5279278"/>
                  <a:pt x="2429506" y="5298534"/>
                </a:cubicBezTo>
                <a:cubicBezTo>
                  <a:pt x="2424566" y="5301574"/>
                  <a:pt x="2417978" y="5300181"/>
                  <a:pt x="2414811" y="5295240"/>
                </a:cubicBezTo>
                <a:lnTo>
                  <a:pt x="2389221" y="5256476"/>
                </a:lnTo>
                <a:cubicBezTo>
                  <a:pt x="2386434" y="5252168"/>
                  <a:pt x="2387701" y="5246468"/>
                  <a:pt x="2392135" y="5243808"/>
                </a:cubicBezTo>
                <a:lnTo>
                  <a:pt x="2392135" y="5243934"/>
                </a:lnTo>
                <a:cubicBezTo>
                  <a:pt x="2439387" y="5215558"/>
                  <a:pt x="2525657" y="5149683"/>
                  <a:pt x="2527558" y="5080768"/>
                </a:cubicBezTo>
                <a:lnTo>
                  <a:pt x="2531612" y="4933310"/>
                </a:lnTo>
                <a:cubicBezTo>
                  <a:pt x="2531612" y="4931284"/>
                  <a:pt x="2533385" y="4929764"/>
                  <a:pt x="2535285" y="4929764"/>
                </a:cubicBezTo>
                <a:close/>
                <a:moveTo>
                  <a:pt x="2977405" y="4918743"/>
                </a:moveTo>
                <a:cubicBezTo>
                  <a:pt x="2979432" y="4918616"/>
                  <a:pt x="2981079" y="4920136"/>
                  <a:pt x="2981332" y="4922036"/>
                </a:cubicBezTo>
                <a:lnTo>
                  <a:pt x="2992733" y="5069114"/>
                </a:lnTo>
                <a:cubicBezTo>
                  <a:pt x="2998054" y="5137902"/>
                  <a:pt x="3087491" y="5199342"/>
                  <a:pt x="3136137" y="5225439"/>
                </a:cubicBezTo>
                <a:cubicBezTo>
                  <a:pt x="3140698" y="5227846"/>
                  <a:pt x="3142218" y="5233546"/>
                  <a:pt x="3139684" y="5237980"/>
                </a:cubicBezTo>
                <a:lnTo>
                  <a:pt x="3115994" y="5278012"/>
                </a:lnTo>
                <a:cubicBezTo>
                  <a:pt x="3112954" y="5283079"/>
                  <a:pt x="3106620" y="5284852"/>
                  <a:pt x="3101426" y="5282066"/>
                </a:cubicBezTo>
                <a:cubicBezTo>
                  <a:pt x="3069249" y="5264330"/>
                  <a:pt x="3007808" y="5226199"/>
                  <a:pt x="2966890" y="5172866"/>
                </a:cubicBezTo>
                <a:cubicBezTo>
                  <a:pt x="2934586" y="5231773"/>
                  <a:pt x="2879733" y="5279026"/>
                  <a:pt x="2850723" y="5301448"/>
                </a:cubicBezTo>
                <a:cubicBezTo>
                  <a:pt x="2846036" y="5304995"/>
                  <a:pt x="2839448" y="5304235"/>
                  <a:pt x="2835774" y="5299674"/>
                </a:cubicBezTo>
                <a:lnTo>
                  <a:pt x="2806257" y="5263824"/>
                </a:lnTo>
                <a:cubicBezTo>
                  <a:pt x="2802964" y="5259896"/>
                  <a:pt x="2803724" y="5253942"/>
                  <a:pt x="2807778" y="5250902"/>
                </a:cubicBezTo>
                <a:lnTo>
                  <a:pt x="2807651" y="5250902"/>
                </a:lnTo>
                <a:cubicBezTo>
                  <a:pt x="2851610" y="5217711"/>
                  <a:pt x="2930532" y="5143222"/>
                  <a:pt x="2925212" y="5074434"/>
                </a:cubicBezTo>
                <a:lnTo>
                  <a:pt x="2913811" y="4927357"/>
                </a:lnTo>
                <a:cubicBezTo>
                  <a:pt x="2913684" y="4925329"/>
                  <a:pt x="2915204" y="4923683"/>
                  <a:pt x="2917104" y="4923430"/>
                </a:cubicBezTo>
                <a:close/>
                <a:moveTo>
                  <a:pt x="2155367" y="4895939"/>
                </a:moveTo>
                <a:lnTo>
                  <a:pt x="2215287" y="4904047"/>
                </a:lnTo>
                <a:cubicBezTo>
                  <a:pt x="2217314" y="4904301"/>
                  <a:pt x="2218708" y="4906074"/>
                  <a:pt x="2218454" y="4908101"/>
                </a:cubicBezTo>
                <a:lnTo>
                  <a:pt x="2198819" y="5054291"/>
                </a:lnTo>
                <a:cubicBezTo>
                  <a:pt x="2189698" y="5122573"/>
                  <a:pt x="2264187" y="5201496"/>
                  <a:pt x="2306371" y="5237093"/>
                </a:cubicBezTo>
                <a:cubicBezTo>
                  <a:pt x="2310299" y="5240387"/>
                  <a:pt x="2310679" y="5246341"/>
                  <a:pt x="2307131" y="5250142"/>
                </a:cubicBezTo>
                <a:lnTo>
                  <a:pt x="2275588" y="5284346"/>
                </a:lnTo>
                <a:cubicBezTo>
                  <a:pt x="2271661" y="5288653"/>
                  <a:pt x="2264947" y="5289033"/>
                  <a:pt x="2260513" y="5285233"/>
                </a:cubicBezTo>
                <a:cubicBezTo>
                  <a:pt x="2232769" y="5261163"/>
                  <a:pt x="2180703" y="5210997"/>
                  <a:pt x="2151693" y="5150316"/>
                </a:cubicBezTo>
                <a:cubicBezTo>
                  <a:pt x="2107735" y="5201243"/>
                  <a:pt x="2044267" y="5235827"/>
                  <a:pt x="2011203" y="5251789"/>
                </a:cubicBezTo>
                <a:cubicBezTo>
                  <a:pt x="2005882" y="5254322"/>
                  <a:pt x="1999548" y="5252168"/>
                  <a:pt x="1996888" y="5246975"/>
                </a:cubicBezTo>
                <a:lnTo>
                  <a:pt x="1975479" y="5205676"/>
                </a:lnTo>
                <a:cubicBezTo>
                  <a:pt x="1973072" y="5201116"/>
                  <a:pt x="1974972" y="5195542"/>
                  <a:pt x="1979659" y="5193389"/>
                </a:cubicBezTo>
                <a:lnTo>
                  <a:pt x="1979786" y="5193262"/>
                </a:lnTo>
                <a:cubicBezTo>
                  <a:pt x="2029825" y="5170079"/>
                  <a:pt x="2122556" y="5113578"/>
                  <a:pt x="2131677" y="5045298"/>
                </a:cubicBezTo>
                <a:lnTo>
                  <a:pt x="2151313" y="4899106"/>
                </a:lnTo>
                <a:cubicBezTo>
                  <a:pt x="2151566" y="4897080"/>
                  <a:pt x="2153340" y="4895686"/>
                  <a:pt x="2155367" y="4895939"/>
                </a:cubicBezTo>
                <a:close/>
                <a:moveTo>
                  <a:pt x="912540" y="4879882"/>
                </a:moveTo>
                <a:cubicBezTo>
                  <a:pt x="917782" y="4878077"/>
                  <a:pt x="923704" y="4878267"/>
                  <a:pt x="929088" y="4880864"/>
                </a:cubicBezTo>
                <a:lnTo>
                  <a:pt x="950877" y="4891506"/>
                </a:lnTo>
                <a:cubicBezTo>
                  <a:pt x="961645" y="4896826"/>
                  <a:pt x="966079" y="4909748"/>
                  <a:pt x="960885" y="4920516"/>
                </a:cubicBezTo>
                <a:lnTo>
                  <a:pt x="943656" y="4955860"/>
                </a:lnTo>
                <a:cubicBezTo>
                  <a:pt x="938336" y="4966628"/>
                  <a:pt x="925414" y="4971061"/>
                  <a:pt x="914646" y="4965868"/>
                </a:cubicBezTo>
                <a:lnTo>
                  <a:pt x="892857" y="4955226"/>
                </a:lnTo>
                <a:cubicBezTo>
                  <a:pt x="882089" y="4949906"/>
                  <a:pt x="877655" y="4936985"/>
                  <a:pt x="882849" y="4926216"/>
                </a:cubicBezTo>
                <a:lnTo>
                  <a:pt x="900078" y="4890872"/>
                </a:lnTo>
                <a:cubicBezTo>
                  <a:pt x="902738" y="4885488"/>
                  <a:pt x="907299" y="4881688"/>
                  <a:pt x="912540" y="4879882"/>
                </a:cubicBezTo>
                <a:close/>
                <a:moveTo>
                  <a:pt x="3355170" y="4866043"/>
                </a:moveTo>
                <a:cubicBezTo>
                  <a:pt x="3357197" y="4865663"/>
                  <a:pt x="3358970" y="4866929"/>
                  <a:pt x="3359350" y="4868956"/>
                </a:cubicBezTo>
                <a:lnTo>
                  <a:pt x="3386333" y="5014007"/>
                </a:lnTo>
                <a:cubicBezTo>
                  <a:pt x="3398875" y="5081782"/>
                  <a:pt x="3494393" y="5133468"/>
                  <a:pt x="3545445" y="5154244"/>
                </a:cubicBezTo>
                <a:cubicBezTo>
                  <a:pt x="3550259" y="5156144"/>
                  <a:pt x="3552413" y="5161718"/>
                  <a:pt x="3550259" y="5166405"/>
                </a:cubicBezTo>
                <a:lnTo>
                  <a:pt x="3531004" y="5208717"/>
                </a:lnTo>
                <a:cubicBezTo>
                  <a:pt x="3528597" y="5214038"/>
                  <a:pt x="3522389" y="5216571"/>
                  <a:pt x="3516942" y="5214291"/>
                </a:cubicBezTo>
                <a:cubicBezTo>
                  <a:pt x="3482991" y="5200102"/>
                  <a:pt x="3417877" y="5168685"/>
                  <a:pt x="3371512" y="5120039"/>
                </a:cubicBezTo>
                <a:cubicBezTo>
                  <a:pt x="3345668" y="5182114"/>
                  <a:pt x="3296136" y="5234813"/>
                  <a:pt x="3269659" y="5260276"/>
                </a:cubicBezTo>
                <a:cubicBezTo>
                  <a:pt x="3265479" y="5264330"/>
                  <a:pt x="3258765" y="5264330"/>
                  <a:pt x="3254584" y="5260276"/>
                </a:cubicBezTo>
                <a:lnTo>
                  <a:pt x="3221394" y="5227719"/>
                </a:lnTo>
                <a:cubicBezTo>
                  <a:pt x="3217720" y="5224172"/>
                  <a:pt x="3217720" y="5218218"/>
                  <a:pt x="3221520" y="5214671"/>
                </a:cubicBezTo>
                <a:lnTo>
                  <a:pt x="3221520" y="5214291"/>
                </a:lnTo>
                <a:cubicBezTo>
                  <a:pt x="3261805" y="5176666"/>
                  <a:pt x="3332367" y="5094070"/>
                  <a:pt x="3319699" y="5026295"/>
                </a:cubicBezTo>
                <a:lnTo>
                  <a:pt x="3292716" y="4881244"/>
                </a:lnTo>
                <a:cubicBezTo>
                  <a:pt x="3292336" y="4879217"/>
                  <a:pt x="3293602" y="4877444"/>
                  <a:pt x="3295629" y="4877064"/>
                </a:cubicBezTo>
                <a:close/>
                <a:moveTo>
                  <a:pt x="1781276" y="4821958"/>
                </a:moveTo>
                <a:lnTo>
                  <a:pt x="1840056" y="4836399"/>
                </a:lnTo>
                <a:cubicBezTo>
                  <a:pt x="1841956" y="4836906"/>
                  <a:pt x="1843223" y="4838806"/>
                  <a:pt x="1842716" y="4840833"/>
                </a:cubicBezTo>
                <a:lnTo>
                  <a:pt x="1807626" y="4984110"/>
                </a:lnTo>
                <a:cubicBezTo>
                  <a:pt x="1791157" y="5051124"/>
                  <a:pt x="1856905" y="5137395"/>
                  <a:pt x="1895036" y="5177300"/>
                </a:cubicBezTo>
                <a:cubicBezTo>
                  <a:pt x="1898583" y="5180973"/>
                  <a:pt x="1898330" y="5186928"/>
                  <a:pt x="1894403" y="5190348"/>
                </a:cubicBezTo>
                <a:lnTo>
                  <a:pt x="1859438" y="5221005"/>
                </a:lnTo>
                <a:cubicBezTo>
                  <a:pt x="1855005" y="5224932"/>
                  <a:pt x="1848417" y="5224552"/>
                  <a:pt x="1844363" y="5220245"/>
                </a:cubicBezTo>
                <a:cubicBezTo>
                  <a:pt x="1819280" y="5193389"/>
                  <a:pt x="1772915" y="5137902"/>
                  <a:pt x="1750619" y="5074561"/>
                </a:cubicBezTo>
                <a:cubicBezTo>
                  <a:pt x="1701466" y="5120420"/>
                  <a:pt x="1634705" y="5148163"/>
                  <a:pt x="1600121" y="5160451"/>
                </a:cubicBezTo>
                <a:cubicBezTo>
                  <a:pt x="1594547" y="5162351"/>
                  <a:pt x="1588593" y="5159564"/>
                  <a:pt x="1586439" y="5154117"/>
                </a:cubicBezTo>
                <a:lnTo>
                  <a:pt x="1569591" y="5110792"/>
                </a:lnTo>
                <a:cubicBezTo>
                  <a:pt x="1567690" y="5105978"/>
                  <a:pt x="1570224" y="5100657"/>
                  <a:pt x="1575038" y="5099010"/>
                </a:cubicBezTo>
                <a:lnTo>
                  <a:pt x="1574911" y="5098757"/>
                </a:lnTo>
                <a:cubicBezTo>
                  <a:pt x="1627104" y="5081022"/>
                  <a:pt x="1725282" y="5034783"/>
                  <a:pt x="1741751" y="4967894"/>
                </a:cubicBezTo>
                <a:lnTo>
                  <a:pt x="1776842" y="4824617"/>
                </a:lnTo>
                <a:cubicBezTo>
                  <a:pt x="1777349" y="4822718"/>
                  <a:pt x="1779249" y="4821450"/>
                  <a:pt x="1781276" y="4821958"/>
                </a:cubicBezTo>
                <a:close/>
                <a:moveTo>
                  <a:pt x="4595558" y="4787136"/>
                </a:moveTo>
                <a:cubicBezTo>
                  <a:pt x="4600894" y="4788672"/>
                  <a:pt x="4605645" y="4792251"/>
                  <a:pt x="4608559" y="4797508"/>
                </a:cubicBezTo>
                <a:lnTo>
                  <a:pt x="4627561" y="4831838"/>
                </a:lnTo>
                <a:cubicBezTo>
                  <a:pt x="4633388" y="4842353"/>
                  <a:pt x="4629588" y="4855528"/>
                  <a:pt x="4619073" y="4861355"/>
                </a:cubicBezTo>
                <a:lnTo>
                  <a:pt x="4597791" y="4873137"/>
                </a:lnTo>
                <a:cubicBezTo>
                  <a:pt x="4587276" y="4878964"/>
                  <a:pt x="4574101" y="4875164"/>
                  <a:pt x="4568274" y="4864649"/>
                </a:cubicBezTo>
                <a:lnTo>
                  <a:pt x="4549272" y="4830318"/>
                </a:lnTo>
                <a:cubicBezTo>
                  <a:pt x="4543444" y="4819804"/>
                  <a:pt x="4547245" y="4806629"/>
                  <a:pt x="4557759" y="4800802"/>
                </a:cubicBezTo>
                <a:lnTo>
                  <a:pt x="4579042" y="4789020"/>
                </a:lnTo>
                <a:cubicBezTo>
                  <a:pt x="4584299" y="4786107"/>
                  <a:pt x="4590221" y="4785600"/>
                  <a:pt x="4595558" y="4787136"/>
                </a:cubicBezTo>
                <a:close/>
                <a:moveTo>
                  <a:pt x="3725080" y="4773185"/>
                </a:moveTo>
                <a:cubicBezTo>
                  <a:pt x="3726981" y="4772551"/>
                  <a:pt x="3729007" y="4773692"/>
                  <a:pt x="3729641" y="4775592"/>
                </a:cubicBezTo>
                <a:lnTo>
                  <a:pt x="3771952" y="4916969"/>
                </a:lnTo>
                <a:cubicBezTo>
                  <a:pt x="3791715" y="4982970"/>
                  <a:pt x="3892173" y="5024141"/>
                  <a:pt x="3945126" y="5039343"/>
                </a:cubicBezTo>
                <a:cubicBezTo>
                  <a:pt x="3950067" y="5040736"/>
                  <a:pt x="3952854" y="5045931"/>
                  <a:pt x="3951207" y="5050872"/>
                </a:cubicBezTo>
                <a:lnTo>
                  <a:pt x="3936639" y="5094957"/>
                </a:lnTo>
                <a:cubicBezTo>
                  <a:pt x="3934738" y="5100531"/>
                  <a:pt x="3928911" y="5103698"/>
                  <a:pt x="3923210" y="5101924"/>
                </a:cubicBezTo>
                <a:cubicBezTo>
                  <a:pt x="3887993" y="5091409"/>
                  <a:pt x="3819838" y="5067213"/>
                  <a:pt x="3768532" y="5023761"/>
                </a:cubicBezTo>
                <a:cubicBezTo>
                  <a:pt x="3749530" y="5088242"/>
                  <a:pt x="3705951" y="5145883"/>
                  <a:pt x="3682262" y="5174006"/>
                </a:cubicBezTo>
                <a:cubicBezTo>
                  <a:pt x="3678461" y="5178440"/>
                  <a:pt x="3671874" y="5179200"/>
                  <a:pt x="3667187" y="5175526"/>
                </a:cubicBezTo>
                <a:lnTo>
                  <a:pt x="3630702" y="5146643"/>
                </a:lnTo>
                <a:lnTo>
                  <a:pt x="3629446" y="5133834"/>
                </a:lnTo>
                <a:lnTo>
                  <a:pt x="3659506" y="5094654"/>
                </a:lnTo>
                <a:cubicBezTo>
                  <a:pt x="3691003" y="5048734"/>
                  <a:pt x="3721787" y="4985979"/>
                  <a:pt x="3706965" y="4936478"/>
                </a:cubicBezTo>
                <a:lnTo>
                  <a:pt x="3664653" y="4795101"/>
                </a:lnTo>
                <a:cubicBezTo>
                  <a:pt x="3664020" y="4793201"/>
                  <a:pt x="3665160" y="4791174"/>
                  <a:pt x="3667060" y="4790540"/>
                </a:cubicBezTo>
                <a:close/>
                <a:moveTo>
                  <a:pt x="1417319" y="4708324"/>
                </a:moveTo>
                <a:lnTo>
                  <a:pt x="1474199" y="4728973"/>
                </a:lnTo>
                <a:cubicBezTo>
                  <a:pt x="1476100" y="4729606"/>
                  <a:pt x="1476986" y="4731760"/>
                  <a:pt x="1476353" y="4733660"/>
                </a:cubicBezTo>
                <a:lnTo>
                  <a:pt x="1426060" y="4872377"/>
                </a:lnTo>
                <a:cubicBezTo>
                  <a:pt x="1402497" y="4937238"/>
                  <a:pt x="1458617" y="5030096"/>
                  <a:pt x="1492188" y="5073928"/>
                </a:cubicBezTo>
                <a:cubicBezTo>
                  <a:pt x="1495355" y="5077981"/>
                  <a:pt x="1494468" y="5083808"/>
                  <a:pt x="1490161" y="5086849"/>
                </a:cubicBezTo>
                <a:lnTo>
                  <a:pt x="1452157" y="5113578"/>
                </a:lnTo>
                <a:cubicBezTo>
                  <a:pt x="1447343" y="5116999"/>
                  <a:pt x="1440755" y="5115985"/>
                  <a:pt x="1437208" y="5111172"/>
                </a:cubicBezTo>
                <a:cubicBezTo>
                  <a:pt x="1415166" y="5081782"/>
                  <a:pt x="1375008" y="5021608"/>
                  <a:pt x="1359552" y="4956240"/>
                </a:cubicBezTo>
                <a:cubicBezTo>
                  <a:pt x="1305839" y="4996651"/>
                  <a:pt x="1236418" y="5017047"/>
                  <a:pt x="1200693" y="5025408"/>
                </a:cubicBezTo>
                <a:cubicBezTo>
                  <a:pt x="1194993" y="5026802"/>
                  <a:pt x="1189292" y="5023381"/>
                  <a:pt x="1187772" y="5017681"/>
                </a:cubicBezTo>
                <a:lnTo>
                  <a:pt x="1175737" y="4972835"/>
                </a:lnTo>
                <a:cubicBezTo>
                  <a:pt x="1174344" y="4967894"/>
                  <a:pt x="1177384" y="4962828"/>
                  <a:pt x="1182451" y="4961687"/>
                </a:cubicBezTo>
                <a:lnTo>
                  <a:pt x="1182451" y="4961434"/>
                </a:lnTo>
                <a:cubicBezTo>
                  <a:pt x="1236291" y="4949399"/>
                  <a:pt x="1338903" y="4913929"/>
                  <a:pt x="1362339" y="4849194"/>
                </a:cubicBezTo>
                <a:lnTo>
                  <a:pt x="1412632" y="4710478"/>
                </a:lnTo>
                <a:cubicBezTo>
                  <a:pt x="1413265" y="4708577"/>
                  <a:pt x="1415419" y="4707690"/>
                  <a:pt x="1417319" y="4708324"/>
                </a:cubicBezTo>
                <a:close/>
                <a:moveTo>
                  <a:pt x="547364" y="4673011"/>
                </a:moveTo>
                <a:cubicBezTo>
                  <a:pt x="552780" y="4671776"/>
                  <a:pt x="558671" y="4672599"/>
                  <a:pt x="563738" y="4675766"/>
                </a:cubicBezTo>
                <a:lnTo>
                  <a:pt x="584260" y="4688688"/>
                </a:lnTo>
                <a:cubicBezTo>
                  <a:pt x="594395" y="4695022"/>
                  <a:pt x="597435" y="4708450"/>
                  <a:pt x="591101" y="4718585"/>
                </a:cubicBezTo>
                <a:lnTo>
                  <a:pt x="570198" y="4751775"/>
                </a:lnTo>
                <a:cubicBezTo>
                  <a:pt x="563864" y="4761910"/>
                  <a:pt x="550436" y="4764951"/>
                  <a:pt x="540301" y="4758617"/>
                </a:cubicBezTo>
                <a:lnTo>
                  <a:pt x="519779" y="4745695"/>
                </a:lnTo>
                <a:cubicBezTo>
                  <a:pt x="509645" y="4739361"/>
                  <a:pt x="506604" y="4725933"/>
                  <a:pt x="512938" y="4715798"/>
                </a:cubicBezTo>
                <a:lnTo>
                  <a:pt x="533841" y="4682608"/>
                </a:lnTo>
                <a:cubicBezTo>
                  <a:pt x="537008" y="4677541"/>
                  <a:pt x="541949" y="4674247"/>
                  <a:pt x="547364" y="4673011"/>
                </a:cubicBezTo>
                <a:close/>
                <a:moveTo>
                  <a:pt x="4082703" y="4641436"/>
                </a:moveTo>
                <a:cubicBezTo>
                  <a:pt x="4084603" y="4640676"/>
                  <a:pt x="4086630" y="4641436"/>
                  <a:pt x="4087390" y="4643336"/>
                </a:cubicBezTo>
                <a:lnTo>
                  <a:pt x="4144650" y="4779393"/>
                </a:lnTo>
                <a:cubicBezTo>
                  <a:pt x="4171380" y="4842986"/>
                  <a:pt x="4275639" y="4873137"/>
                  <a:pt x="4329985" y="4882511"/>
                </a:cubicBezTo>
                <a:cubicBezTo>
                  <a:pt x="4335053" y="4883398"/>
                  <a:pt x="4338346" y="4888339"/>
                  <a:pt x="4337206" y="4893279"/>
                </a:cubicBezTo>
                <a:lnTo>
                  <a:pt x="4327452" y="4938758"/>
                </a:lnTo>
                <a:cubicBezTo>
                  <a:pt x="4326185" y="4944459"/>
                  <a:pt x="4320738" y="4948259"/>
                  <a:pt x="4314910" y="4947119"/>
                </a:cubicBezTo>
                <a:cubicBezTo>
                  <a:pt x="4278806" y="4940531"/>
                  <a:pt x="4208497" y="4923556"/>
                  <a:pt x="4152758" y="4885932"/>
                </a:cubicBezTo>
                <a:cubicBezTo>
                  <a:pt x="4140723" y="4952059"/>
                  <a:pt x="4103605" y="5014134"/>
                  <a:pt x="4083083" y="5044537"/>
                </a:cubicBezTo>
                <a:cubicBezTo>
                  <a:pt x="4079789" y="5049351"/>
                  <a:pt x="4073328" y="5050745"/>
                  <a:pt x="4068261" y="5047578"/>
                </a:cubicBezTo>
                <a:lnTo>
                  <a:pt x="4028863" y="5022875"/>
                </a:lnTo>
                <a:cubicBezTo>
                  <a:pt x="4024556" y="5020088"/>
                  <a:pt x="4023289" y="5014387"/>
                  <a:pt x="4026203" y="5010080"/>
                </a:cubicBezTo>
                <a:lnTo>
                  <a:pt x="4026329" y="5010206"/>
                </a:lnTo>
                <a:cubicBezTo>
                  <a:pt x="4057620" y="4964854"/>
                  <a:pt x="4109053" y="4869210"/>
                  <a:pt x="4082323" y="4805615"/>
                </a:cubicBezTo>
                <a:lnTo>
                  <a:pt x="4025063" y="4669559"/>
                </a:lnTo>
                <a:cubicBezTo>
                  <a:pt x="4024303" y="4667659"/>
                  <a:pt x="4025063" y="4665632"/>
                  <a:pt x="4026963" y="4664872"/>
                </a:cubicBezTo>
                <a:close/>
                <a:moveTo>
                  <a:pt x="4949728" y="4562323"/>
                </a:moveTo>
                <a:cubicBezTo>
                  <a:pt x="4955191" y="4563274"/>
                  <a:pt x="4960290" y="4566314"/>
                  <a:pt x="4963774" y="4571254"/>
                </a:cubicBezTo>
                <a:lnTo>
                  <a:pt x="4986324" y="4603431"/>
                </a:lnTo>
                <a:cubicBezTo>
                  <a:pt x="4993164" y="4613312"/>
                  <a:pt x="4990884" y="4626740"/>
                  <a:pt x="4981003" y="4633709"/>
                </a:cubicBezTo>
                <a:lnTo>
                  <a:pt x="4961114" y="4647643"/>
                </a:lnTo>
                <a:cubicBezTo>
                  <a:pt x="4951232" y="4654484"/>
                  <a:pt x="4937804" y="4652204"/>
                  <a:pt x="4930837" y="4642323"/>
                </a:cubicBezTo>
                <a:lnTo>
                  <a:pt x="4908288" y="4610145"/>
                </a:lnTo>
                <a:cubicBezTo>
                  <a:pt x="4901447" y="4600264"/>
                  <a:pt x="4903727" y="4586836"/>
                  <a:pt x="4913608" y="4579869"/>
                </a:cubicBezTo>
                <a:lnTo>
                  <a:pt x="4933497" y="4565933"/>
                </a:lnTo>
                <a:cubicBezTo>
                  <a:pt x="4938438" y="4562513"/>
                  <a:pt x="4944265" y="4561373"/>
                  <a:pt x="4949728" y="4562323"/>
                </a:cubicBezTo>
                <a:close/>
                <a:moveTo>
                  <a:pt x="1067551" y="4556432"/>
                </a:moveTo>
                <a:lnTo>
                  <a:pt x="1121897" y="4583036"/>
                </a:lnTo>
                <a:cubicBezTo>
                  <a:pt x="1123671" y="4583922"/>
                  <a:pt x="1124431" y="4586076"/>
                  <a:pt x="1123544" y="4587849"/>
                </a:cubicBezTo>
                <a:lnTo>
                  <a:pt x="1058683" y="4720358"/>
                </a:lnTo>
                <a:cubicBezTo>
                  <a:pt x="1028406" y="4782306"/>
                  <a:pt x="1074265" y="4880738"/>
                  <a:pt x="1102895" y="4927736"/>
                </a:cubicBezTo>
                <a:cubicBezTo>
                  <a:pt x="1105556" y="4932171"/>
                  <a:pt x="1104035" y="4937871"/>
                  <a:pt x="1099475" y="4940278"/>
                </a:cubicBezTo>
                <a:lnTo>
                  <a:pt x="1058810" y="4962828"/>
                </a:lnTo>
                <a:cubicBezTo>
                  <a:pt x="1053616" y="4965614"/>
                  <a:pt x="1047282" y="4963967"/>
                  <a:pt x="1044242" y="4958900"/>
                </a:cubicBezTo>
                <a:cubicBezTo>
                  <a:pt x="1025493" y="4927357"/>
                  <a:pt x="991922" y="4863256"/>
                  <a:pt x="983688" y="4796494"/>
                </a:cubicBezTo>
                <a:cubicBezTo>
                  <a:pt x="925921" y="4830951"/>
                  <a:pt x="854726" y="4843746"/>
                  <a:pt x="818368" y="4848308"/>
                </a:cubicBezTo>
                <a:cubicBezTo>
                  <a:pt x="812541" y="4849068"/>
                  <a:pt x="807220" y="4845014"/>
                  <a:pt x="806333" y="4839186"/>
                </a:cubicBezTo>
                <a:lnTo>
                  <a:pt x="799112" y="4793201"/>
                </a:lnTo>
                <a:cubicBezTo>
                  <a:pt x="798352" y="4788134"/>
                  <a:pt x="801899" y="4783446"/>
                  <a:pt x="806967" y="4782813"/>
                </a:cubicBezTo>
                <a:lnTo>
                  <a:pt x="806967" y="4782939"/>
                </a:lnTo>
                <a:cubicBezTo>
                  <a:pt x="861693" y="4776732"/>
                  <a:pt x="967599" y="4752535"/>
                  <a:pt x="997876" y="4690589"/>
                </a:cubicBezTo>
                <a:lnTo>
                  <a:pt x="1062737" y="4558079"/>
                </a:lnTo>
                <a:cubicBezTo>
                  <a:pt x="1063624" y="4556305"/>
                  <a:pt x="1065777" y="4555545"/>
                  <a:pt x="1067551" y="4556432"/>
                </a:cubicBezTo>
                <a:close/>
                <a:moveTo>
                  <a:pt x="4424363" y="4472063"/>
                </a:moveTo>
                <a:cubicBezTo>
                  <a:pt x="4426137" y="4471049"/>
                  <a:pt x="4428290" y="4471682"/>
                  <a:pt x="4429304" y="4473456"/>
                </a:cubicBezTo>
                <a:lnTo>
                  <a:pt x="4500752" y="4602545"/>
                </a:lnTo>
                <a:cubicBezTo>
                  <a:pt x="4534070" y="4662845"/>
                  <a:pt x="4640989" y="4681721"/>
                  <a:pt x="4695969" y="4685267"/>
                </a:cubicBezTo>
                <a:cubicBezTo>
                  <a:pt x="4701163" y="4685648"/>
                  <a:pt x="4704837" y="4690081"/>
                  <a:pt x="4704330" y="4695276"/>
                </a:cubicBezTo>
                <a:lnTo>
                  <a:pt x="4699389" y="4741514"/>
                </a:lnTo>
                <a:cubicBezTo>
                  <a:pt x="4698756" y="4747342"/>
                  <a:pt x="4693689" y="4751649"/>
                  <a:pt x="4687861" y="4751142"/>
                </a:cubicBezTo>
                <a:cubicBezTo>
                  <a:pt x="4651250" y="4748355"/>
                  <a:pt x="4579548" y="4739107"/>
                  <a:pt x="4520135" y="4707690"/>
                </a:cubicBezTo>
                <a:cubicBezTo>
                  <a:pt x="4515194" y="4774705"/>
                  <a:pt x="4484917" y="4840453"/>
                  <a:pt x="4467815" y="4872883"/>
                </a:cubicBezTo>
                <a:cubicBezTo>
                  <a:pt x="4465028" y="4878077"/>
                  <a:pt x="4458694" y="4880104"/>
                  <a:pt x="4453500" y="4877571"/>
                </a:cubicBezTo>
                <a:lnTo>
                  <a:pt x="4411695" y="4857175"/>
                </a:lnTo>
                <a:cubicBezTo>
                  <a:pt x="4407008" y="4854894"/>
                  <a:pt x="4405234" y="4849320"/>
                  <a:pt x="4407768" y="4844760"/>
                </a:cubicBezTo>
                <a:lnTo>
                  <a:pt x="4407641" y="4844760"/>
                </a:lnTo>
                <a:cubicBezTo>
                  <a:pt x="4433864" y="4796241"/>
                  <a:pt x="4474783" y="4695782"/>
                  <a:pt x="4441465" y="4635355"/>
                </a:cubicBezTo>
                <a:lnTo>
                  <a:pt x="4370017" y="4506267"/>
                </a:lnTo>
                <a:cubicBezTo>
                  <a:pt x="4369003" y="4504493"/>
                  <a:pt x="4369637" y="4502339"/>
                  <a:pt x="4371410" y="4501326"/>
                </a:cubicBezTo>
                <a:close/>
                <a:moveTo>
                  <a:pt x="206305" y="4428500"/>
                </a:moveTo>
                <a:cubicBezTo>
                  <a:pt x="211816" y="4427850"/>
                  <a:pt x="217580" y="4429307"/>
                  <a:pt x="222330" y="4433044"/>
                </a:cubicBezTo>
                <a:lnTo>
                  <a:pt x="241459" y="4448120"/>
                </a:lnTo>
                <a:cubicBezTo>
                  <a:pt x="250834" y="4455594"/>
                  <a:pt x="252481" y="4469148"/>
                  <a:pt x="245007" y="4478649"/>
                </a:cubicBezTo>
                <a:lnTo>
                  <a:pt x="220684" y="4509434"/>
                </a:lnTo>
                <a:cubicBezTo>
                  <a:pt x="213209" y="4518808"/>
                  <a:pt x="199654" y="4520455"/>
                  <a:pt x="190153" y="4512981"/>
                </a:cubicBezTo>
                <a:lnTo>
                  <a:pt x="171024" y="4497905"/>
                </a:lnTo>
                <a:cubicBezTo>
                  <a:pt x="161650" y="4490432"/>
                  <a:pt x="160003" y="4476877"/>
                  <a:pt x="167477" y="4467375"/>
                </a:cubicBezTo>
                <a:lnTo>
                  <a:pt x="191800" y="4436592"/>
                </a:lnTo>
                <a:cubicBezTo>
                  <a:pt x="195537" y="4431905"/>
                  <a:pt x="200794" y="4429149"/>
                  <a:pt x="206305" y="4428500"/>
                </a:cubicBezTo>
                <a:close/>
                <a:moveTo>
                  <a:pt x="735898" y="4367930"/>
                </a:moveTo>
                <a:lnTo>
                  <a:pt x="787078" y="4400107"/>
                </a:lnTo>
                <a:cubicBezTo>
                  <a:pt x="788724" y="4401120"/>
                  <a:pt x="789231" y="4403400"/>
                  <a:pt x="788218" y="4405047"/>
                </a:cubicBezTo>
                <a:lnTo>
                  <a:pt x="709675" y="4529956"/>
                </a:lnTo>
                <a:cubicBezTo>
                  <a:pt x="672937" y="4588356"/>
                  <a:pt x="708028" y="4690968"/>
                  <a:pt x="731591" y="4740881"/>
                </a:cubicBezTo>
                <a:cubicBezTo>
                  <a:pt x="733745" y="4745568"/>
                  <a:pt x="731591" y="4751015"/>
                  <a:pt x="726904" y="4753043"/>
                </a:cubicBezTo>
                <a:lnTo>
                  <a:pt x="684085" y="4771031"/>
                </a:lnTo>
                <a:cubicBezTo>
                  <a:pt x="678638" y="4773311"/>
                  <a:pt x="672431" y="4771031"/>
                  <a:pt x="670024" y="4765584"/>
                </a:cubicBezTo>
                <a:cubicBezTo>
                  <a:pt x="654695" y="4732140"/>
                  <a:pt x="628219" y="4664872"/>
                  <a:pt x="627079" y="4597731"/>
                </a:cubicBezTo>
                <a:cubicBezTo>
                  <a:pt x="566018" y="4625854"/>
                  <a:pt x="493809" y="4630921"/>
                  <a:pt x="457072" y="4631681"/>
                </a:cubicBezTo>
                <a:cubicBezTo>
                  <a:pt x="451244" y="4631681"/>
                  <a:pt x="446304" y="4627248"/>
                  <a:pt x="446050" y="4621293"/>
                </a:cubicBezTo>
                <a:lnTo>
                  <a:pt x="443770" y="4574801"/>
                </a:lnTo>
                <a:cubicBezTo>
                  <a:pt x="443517" y="4569608"/>
                  <a:pt x="447571" y="4565300"/>
                  <a:pt x="452765" y="4565300"/>
                </a:cubicBezTo>
                <a:lnTo>
                  <a:pt x="452765" y="4565554"/>
                </a:lnTo>
                <a:cubicBezTo>
                  <a:pt x="507871" y="4565173"/>
                  <a:pt x="615677" y="4552378"/>
                  <a:pt x="652415" y="4493978"/>
                </a:cubicBezTo>
                <a:lnTo>
                  <a:pt x="730958" y="4369070"/>
                </a:lnTo>
                <a:cubicBezTo>
                  <a:pt x="731971" y="4367423"/>
                  <a:pt x="734251" y="4366917"/>
                  <a:pt x="735898" y="4367930"/>
                </a:cubicBezTo>
                <a:close/>
                <a:moveTo>
                  <a:pt x="5278246" y="4301438"/>
                </a:moveTo>
                <a:cubicBezTo>
                  <a:pt x="5283804" y="4301802"/>
                  <a:pt x="5289219" y="4304273"/>
                  <a:pt x="5293146" y="4308770"/>
                </a:cubicBezTo>
                <a:lnTo>
                  <a:pt x="5318990" y="4338413"/>
                </a:lnTo>
                <a:cubicBezTo>
                  <a:pt x="5326844" y="4347407"/>
                  <a:pt x="5325957" y="4361216"/>
                  <a:pt x="5316963" y="4369070"/>
                </a:cubicBezTo>
                <a:lnTo>
                  <a:pt x="5298594" y="4385032"/>
                </a:lnTo>
                <a:cubicBezTo>
                  <a:pt x="5289600" y="4392886"/>
                  <a:pt x="5275791" y="4392000"/>
                  <a:pt x="5267937" y="4383005"/>
                </a:cubicBezTo>
                <a:lnTo>
                  <a:pt x="5242094" y="4353362"/>
                </a:lnTo>
                <a:cubicBezTo>
                  <a:pt x="5234240" y="4344367"/>
                  <a:pt x="5235127" y="4330558"/>
                  <a:pt x="5244121" y="4322704"/>
                </a:cubicBezTo>
                <a:lnTo>
                  <a:pt x="5262490" y="4306743"/>
                </a:lnTo>
                <a:cubicBezTo>
                  <a:pt x="5266987" y="4302816"/>
                  <a:pt x="5272688" y="4301074"/>
                  <a:pt x="5278246" y="4301438"/>
                </a:cubicBezTo>
                <a:close/>
                <a:moveTo>
                  <a:pt x="4746135" y="4267092"/>
                </a:moveTo>
                <a:cubicBezTo>
                  <a:pt x="4747782" y="4265951"/>
                  <a:pt x="4750062" y="4266332"/>
                  <a:pt x="4751202" y="4267978"/>
                </a:cubicBezTo>
                <a:lnTo>
                  <a:pt x="4835952" y="4388833"/>
                </a:lnTo>
                <a:cubicBezTo>
                  <a:pt x="4875603" y="4445332"/>
                  <a:pt x="4983790" y="4452680"/>
                  <a:pt x="5038896" y="4450273"/>
                </a:cubicBezTo>
                <a:cubicBezTo>
                  <a:pt x="5044090" y="4450020"/>
                  <a:pt x="5048271" y="4454200"/>
                  <a:pt x="5048271" y="4459268"/>
                </a:cubicBezTo>
                <a:lnTo>
                  <a:pt x="5048271" y="4505760"/>
                </a:lnTo>
                <a:cubicBezTo>
                  <a:pt x="5048271" y="4511587"/>
                  <a:pt x="5043710" y="4516401"/>
                  <a:pt x="5037756" y="4516654"/>
                </a:cubicBezTo>
                <a:cubicBezTo>
                  <a:pt x="5001018" y="4517794"/>
                  <a:pt x="4928683" y="4516274"/>
                  <a:pt x="4866356" y="4491192"/>
                </a:cubicBezTo>
                <a:cubicBezTo>
                  <a:pt x="4868636" y="4558333"/>
                  <a:pt x="4845453" y="4626867"/>
                  <a:pt x="4831772" y="4661072"/>
                </a:cubicBezTo>
                <a:cubicBezTo>
                  <a:pt x="4829618" y="4666519"/>
                  <a:pt x="4823537" y="4669179"/>
                  <a:pt x="4817963" y="4667279"/>
                </a:cubicBezTo>
                <a:lnTo>
                  <a:pt x="4774258" y="4651444"/>
                </a:lnTo>
                <a:cubicBezTo>
                  <a:pt x="4769444" y="4649670"/>
                  <a:pt x="4767037" y="4644349"/>
                  <a:pt x="4768938" y="4639535"/>
                </a:cubicBezTo>
                <a:lnTo>
                  <a:pt x="4769064" y="4639535"/>
                </a:lnTo>
                <a:cubicBezTo>
                  <a:pt x="4790093" y="4588610"/>
                  <a:pt x="4819990" y="4484224"/>
                  <a:pt x="4780466" y="4427724"/>
                </a:cubicBezTo>
                <a:lnTo>
                  <a:pt x="4695716" y="4306869"/>
                </a:lnTo>
                <a:cubicBezTo>
                  <a:pt x="4694575" y="4305222"/>
                  <a:pt x="4694956" y="4302942"/>
                  <a:pt x="4696602" y="4301802"/>
                </a:cubicBezTo>
                <a:close/>
                <a:moveTo>
                  <a:pt x="426161" y="4145477"/>
                </a:moveTo>
                <a:lnTo>
                  <a:pt x="473667" y="4182975"/>
                </a:lnTo>
                <a:cubicBezTo>
                  <a:pt x="475187" y="4184241"/>
                  <a:pt x="475567" y="4186521"/>
                  <a:pt x="474300" y="4188042"/>
                </a:cubicBezTo>
                <a:lnTo>
                  <a:pt x="382963" y="4303829"/>
                </a:lnTo>
                <a:cubicBezTo>
                  <a:pt x="340271" y="4357922"/>
                  <a:pt x="364341" y="4463828"/>
                  <a:pt x="382330" y="4515894"/>
                </a:cubicBezTo>
                <a:cubicBezTo>
                  <a:pt x="383976" y="4520708"/>
                  <a:pt x="381316" y="4526029"/>
                  <a:pt x="376376" y="4527422"/>
                </a:cubicBezTo>
                <a:lnTo>
                  <a:pt x="331910" y="4540851"/>
                </a:lnTo>
                <a:cubicBezTo>
                  <a:pt x="326336" y="4542498"/>
                  <a:pt x="320382" y="4539457"/>
                  <a:pt x="318482" y="4533883"/>
                </a:cubicBezTo>
                <a:cubicBezTo>
                  <a:pt x="306827" y="4499046"/>
                  <a:pt x="287572" y="4429371"/>
                  <a:pt x="293526" y="4362356"/>
                </a:cubicBezTo>
                <a:cubicBezTo>
                  <a:pt x="229805" y="4383765"/>
                  <a:pt x="157596" y="4381358"/>
                  <a:pt x="120985" y="4378064"/>
                </a:cubicBezTo>
                <a:cubicBezTo>
                  <a:pt x="115158" y="4377558"/>
                  <a:pt x="110851" y="4372490"/>
                  <a:pt x="111104" y="4366663"/>
                </a:cubicBezTo>
                <a:lnTo>
                  <a:pt x="113764" y="4320297"/>
                </a:lnTo>
                <a:cubicBezTo>
                  <a:pt x="114018" y="4315104"/>
                  <a:pt x="118578" y="4311303"/>
                  <a:pt x="123645" y="4311810"/>
                </a:cubicBezTo>
                <a:cubicBezTo>
                  <a:pt x="178499" y="4317257"/>
                  <a:pt x="287065" y="4315991"/>
                  <a:pt x="329757" y="4261897"/>
                </a:cubicBezTo>
                <a:lnTo>
                  <a:pt x="421094" y="4146110"/>
                </a:lnTo>
                <a:cubicBezTo>
                  <a:pt x="422361" y="4144590"/>
                  <a:pt x="424641" y="4144210"/>
                  <a:pt x="426161" y="4145477"/>
                </a:cubicBezTo>
                <a:close/>
                <a:moveTo>
                  <a:pt x="5044470" y="4029436"/>
                </a:moveTo>
                <a:cubicBezTo>
                  <a:pt x="5045991" y="4028169"/>
                  <a:pt x="5048271" y="4028296"/>
                  <a:pt x="5049538" y="4029816"/>
                </a:cubicBezTo>
                <a:lnTo>
                  <a:pt x="5146575" y="4140916"/>
                </a:lnTo>
                <a:cubicBezTo>
                  <a:pt x="5191928" y="4192855"/>
                  <a:pt x="5300367" y="4188802"/>
                  <a:pt x="5354967" y="4180568"/>
                </a:cubicBezTo>
                <a:cubicBezTo>
                  <a:pt x="5360035" y="4179808"/>
                  <a:pt x="5364722" y="4183481"/>
                  <a:pt x="5365228" y="4188549"/>
                </a:cubicBezTo>
                <a:lnTo>
                  <a:pt x="5370169" y="4234787"/>
                </a:lnTo>
                <a:cubicBezTo>
                  <a:pt x="5370802" y="4240615"/>
                  <a:pt x="5366748" y="4245935"/>
                  <a:pt x="5360921" y="4246695"/>
                </a:cubicBezTo>
                <a:cubicBezTo>
                  <a:pt x="5324564" y="4251763"/>
                  <a:pt x="5252482" y="4257843"/>
                  <a:pt x="5187747" y="4239601"/>
                </a:cubicBezTo>
                <a:cubicBezTo>
                  <a:pt x="5197122" y="4306109"/>
                  <a:pt x="5181287" y="4376798"/>
                  <a:pt x="5171405" y="4412142"/>
                </a:cubicBezTo>
                <a:cubicBezTo>
                  <a:pt x="5169885" y="4417842"/>
                  <a:pt x="5164058" y="4421136"/>
                  <a:pt x="5158357" y="4419743"/>
                </a:cubicBezTo>
                <a:lnTo>
                  <a:pt x="5113258" y="4408595"/>
                </a:lnTo>
                <a:cubicBezTo>
                  <a:pt x="5108318" y="4407328"/>
                  <a:pt x="5105277" y="4402261"/>
                  <a:pt x="5106798" y="4397320"/>
                </a:cubicBezTo>
                <a:lnTo>
                  <a:pt x="5106671" y="4397193"/>
                </a:lnTo>
                <a:cubicBezTo>
                  <a:pt x="5122126" y="4344240"/>
                  <a:pt x="5140875" y="4237321"/>
                  <a:pt x="5095523" y="4185382"/>
                </a:cubicBezTo>
                <a:lnTo>
                  <a:pt x="4998485" y="4074282"/>
                </a:lnTo>
                <a:cubicBezTo>
                  <a:pt x="4997218" y="4072761"/>
                  <a:pt x="4997345" y="4070481"/>
                  <a:pt x="4998865" y="4069215"/>
                </a:cubicBezTo>
                <a:close/>
                <a:moveTo>
                  <a:pt x="5577183" y="4007045"/>
                </a:moveTo>
                <a:cubicBezTo>
                  <a:pt x="5582741" y="4006824"/>
                  <a:pt x="5588379" y="4008724"/>
                  <a:pt x="5592749" y="4012841"/>
                </a:cubicBezTo>
                <a:lnTo>
                  <a:pt x="5621506" y="4039571"/>
                </a:lnTo>
                <a:cubicBezTo>
                  <a:pt x="5630246" y="4047679"/>
                  <a:pt x="5630880" y="4061487"/>
                  <a:pt x="5622646" y="4070228"/>
                </a:cubicBezTo>
                <a:lnTo>
                  <a:pt x="5606177" y="4088090"/>
                </a:lnTo>
                <a:cubicBezTo>
                  <a:pt x="5598069" y="4096831"/>
                  <a:pt x="5584261" y="4097465"/>
                  <a:pt x="5575520" y="4089230"/>
                </a:cubicBezTo>
                <a:lnTo>
                  <a:pt x="5546763" y="4062500"/>
                </a:lnTo>
                <a:cubicBezTo>
                  <a:pt x="5538022" y="4054392"/>
                  <a:pt x="5537389" y="4040585"/>
                  <a:pt x="5545623" y="4031843"/>
                </a:cubicBezTo>
                <a:lnTo>
                  <a:pt x="5562092" y="4013981"/>
                </a:lnTo>
                <a:cubicBezTo>
                  <a:pt x="5566146" y="4009611"/>
                  <a:pt x="5571625" y="4007267"/>
                  <a:pt x="5577183" y="4007045"/>
                </a:cubicBezTo>
                <a:close/>
                <a:moveTo>
                  <a:pt x="136567" y="3891226"/>
                </a:moveTo>
                <a:cubicBezTo>
                  <a:pt x="137960" y="3889833"/>
                  <a:pt x="140241" y="3889833"/>
                  <a:pt x="141634" y="3891226"/>
                </a:cubicBezTo>
                <a:lnTo>
                  <a:pt x="184959" y="3933538"/>
                </a:lnTo>
                <a:cubicBezTo>
                  <a:pt x="186353" y="3934932"/>
                  <a:pt x="186353" y="3937212"/>
                  <a:pt x="184959" y="3938605"/>
                </a:cubicBezTo>
                <a:lnTo>
                  <a:pt x="81840" y="4044131"/>
                </a:lnTo>
                <a:cubicBezTo>
                  <a:pt x="33701" y="4093411"/>
                  <a:pt x="46370" y="4201217"/>
                  <a:pt x="58784" y="4254930"/>
                </a:cubicBezTo>
                <a:cubicBezTo>
                  <a:pt x="59925" y="4259997"/>
                  <a:pt x="56757" y="4264811"/>
                  <a:pt x="51690" y="4265824"/>
                </a:cubicBezTo>
                <a:lnTo>
                  <a:pt x="5958" y="4274439"/>
                </a:lnTo>
                <a:lnTo>
                  <a:pt x="0" y="4270507"/>
                </a:lnTo>
                <a:lnTo>
                  <a:pt x="0" y="4016377"/>
                </a:lnTo>
                <a:lnTo>
                  <a:pt x="33448" y="3996752"/>
                </a:lnTo>
                <a:close/>
                <a:moveTo>
                  <a:pt x="5321016" y="3761124"/>
                </a:moveTo>
                <a:lnTo>
                  <a:pt x="5429202" y="3861456"/>
                </a:lnTo>
                <a:cubicBezTo>
                  <a:pt x="5479749" y="3908329"/>
                  <a:pt x="5587175" y="3892746"/>
                  <a:pt x="5640508" y="3878938"/>
                </a:cubicBezTo>
                <a:cubicBezTo>
                  <a:pt x="5645448" y="3877671"/>
                  <a:pt x="5650516" y="3880712"/>
                  <a:pt x="5651529" y="3885779"/>
                </a:cubicBezTo>
                <a:lnTo>
                  <a:pt x="5661283" y="3931258"/>
                </a:lnTo>
                <a:cubicBezTo>
                  <a:pt x="5662551" y="3936959"/>
                  <a:pt x="5659003" y="3942659"/>
                  <a:pt x="5653302" y="3944053"/>
                </a:cubicBezTo>
                <a:cubicBezTo>
                  <a:pt x="5617705" y="3952920"/>
                  <a:pt x="5546637" y="3966602"/>
                  <a:pt x="5480382" y="3955327"/>
                </a:cubicBezTo>
                <a:cubicBezTo>
                  <a:pt x="5496724" y="4020569"/>
                  <a:pt x="5488490" y="4092397"/>
                  <a:pt x="5482409" y="4128628"/>
                </a:cubicBezTo>
                <a:cubicBezTo>
                  <a:pt x="5481395" y="4134455"/>
                  <a:pt x="5476075" y="4138382"/>
                  <a:pt x="5470248" y="4137496"/>
                </a:cubicBezTo>
                <a:lnTo>
                  <a:pt x="5424136" y="4131162"/>
                </a:lnTo>
                <a:cubicBezTo>
                  <a:pt x="5419068" y="4130401"/>
                  <a:pt x="5415521" y="4125714"/>
                  <a:pt x="5416408" y="4120647"/>
                </a:cubicBezTo>
                <a:lnTo>
                  <a:pt x="5416661" y="4120521"/>
                </a:lnTo>
                <a:cubicBezTo>
                  <a:pt x="5426416" y="4066301"/>
                  <a:pt x="5433763" y="3957988"/>
                  <a:pt x="5383217" y="3911115"/>
                </a:cubicBezTo>
                <a:lnTo>
                  <a:pt x="5275031" y="3810784"/>
                </a:lnTo>
                <a:cubicBezTo>
                  <a:pt x="5273511" y="3809390"/>
                  <a:pt x="5273511" y="3807110"/>
                  <a:pt x="5274777" y="3805716"/>
                </a:cubicBezTo>
                <a:lnTo>
                  <a:pt x="5315949" y="3761378"/>
                </a:lnTo>
                <a:cubicBezTo>
                  <a:pt x="5317343" y="3759857"/>
                  <a:pt x="5319623" y="3759857"/>
                  <a:pt x="5321016" y="3761124"/>
                </a:cubicBezTo>
                <a:close/>
                <a:moveTo>
                  <a:pt x="5843310" y="3682962"/>
                </a:moveTo>
                <a:cubicBezTo>
                  <a:pt x="5848805" y="3682170"/>
                  <a:pt x="5854600" y="3683468"/>
                  <a:pt x="5859414" y="3687015"/>
                </a:cubicBezTo>
                <a:lnTo>
                  <a:pt x="5859414" y="3686889"/>
                </a:lnTo>
                <a:lnTo>
                  <a:pt x="5890831" y="3710452"/>
                </a:lnTo>
                <a:cubicBezTo>
                  <a:pt x="5900458" y="3717672"/>
                  <a:pt x="5902359" y="3731228"/>
                  <a:pt x="5895265" y="3740855"/>
                </a:cubicBezTo>
                <a:lnTo>
                  <a:pt x="5880696" y="3760364"/>
                </a:lnTo>
                <a:cubicBezTo>
                  <a:pt x="5873475" y="3769992"/>
                  <a:pt x="5859920" y="3771892"/>
                  <a:pt x="5850293" y="3764798"/>
                </a:cubicBezTo>
                <a:lnTo>
                  <a:pt x="5818875" y="3741362"/>
                </a:lnTo>
                <a:cubicBezTo>
                  <a:pt x="5809247" y="3734141"/>
                  <a:pt x="5807348" y="3720586"/>
                  <a:pt x="5814442" y="3710958"/>
                </a:cubicBezTo>
                <a:lnTo>
                  <a:pt x="5829010" y="3691449"/>
                </a:lnTo>
                <a:cubicBezTo>
                  <a:pt x="5832621" y="3686636"/>
                  <a:pt x="5837815" y="3683754"/>
                  <a:pt x="5843310" y="3682962"/>
                </a:cubicBezTo>
                <a:close/>
                <a:moveTo>
                  <a:pt x="5562725" y="3465196"/>
                </a:moveTo>
                <a:lnTo>
                  <a:pt x="5680919" y="3553493"/>
                </a:lnTo>
                <a:cubicBezTo>
                  <a:pt x="5736153" y="3594791"/>
                  <a:pt x="5841298" y="3567935"/>
                  <a:pt x="5892985" y="3548426"/>
                </a:cubicBezTo>
                <a:cubicBezTo>
                  <a:pt x="5897799" y="3546652"/>
                  <a:pt x="5903119" y="3549186"/>
                  <a:pt x="5904766" y="3553999"/>
                </a:cubicBezTo>
                <a:lnTo>
                  <a:pt x="5919334" y="3598212"/>
                </a:lnTo>
                <a:cubicBezTo>
                  <a:pt x="5921234" y="3603786"/>
                  <a:pt x="5918321" y="3609740"/>
                  <a:pt x="5912747" y="3611767"/>
                </a:cubicBezTo>
                <a:cubicBezTo>
                  <a:pt x="5878162" y="3624308"/>
                  <a:pt x="5808995" y="3645464"/>
                  <a:pt x="5741980" y="3641157"/>
                </a:cubicBezTo>
                <a:cubicBezTo>
                  <a:pt x="5765036" y="3704244"/>
                  <a:pt x="5764529" y="3776579"/>
                  <a:pt x="5762249" y="3813317"/>
                </a:cubicBezTo>
                <a:cubicBezTo>
                  <a:pt x="5761869" y="3819144"/>
                  <a:pt x="5756928" y="3823705"/>
                  <a:pt x="5751101" y="3823452"/>
                </a:cubicBezTo>
                <a:lnTo>
                  <a:pt x="5704609" y="3822058"/>
                </a:lnTo>
                <a:cubicBezTo>
                  <a:pt x="5699415" y="3821932"/>
                  <a:pt x="5695488" y="3817498"/>
                  <a:pt x="5695868" y="3812431"/>
                </a:cubicBezTo>
                <a:lnTo>
                  <a:pt x="5695741" y="3812557"/>
                </a:lnTo>
                <a:cubicBezTo>
                  <a:pt x="5699795" y="3757577"/>
                  <a:pt x="5695614" y="3649138"/>
                  <a:pt x="5640381" y="3607839"/>
                </a:cubicBezTo>
                <a:lnTo>
                  <a:pt x="5522187" y="3519542"/>
                </a:lnTo>
                <a:cubicBezTo>
                  <a:pt x="5520540" y="3518402"/>
                  <a:pt x="5520287" y="3516122"/>
                  <a:pt x="5521427" y="3514475"/>
                </a:cubicBezTo>
                <a:lnTo>
                  <a:pt x="5557658" y="3465956"/>
                </a:lnTo>
                <a:cubicBezTo>
                  <a:pt x="5558798" y="3464309"/>
                  <a:pt x="5561078" y="3464056"/>
                  <a:pt x="5562725" y="3465196"/>
                </a:cubicBezTo>
                <a:close/>
                <a:moveTo>
                  <a:pt x="6073601" y="3332132"/>
                </a:moveTo>
                <a:cubicBezTo>
                  <a:pt x="6078985" y="3330755"/>
                  <a:pt x="6084907" y="3331420"/>
                  <a:pt x="6090101" y="3334460"/>
                </a:cubicBezTo>
                <a:lnTo>
                  <a:pt x="6123925" y="3354476"/>
                </a:lnTo>
                <a:cubicBezTo>
                  <a:pt x="6134186" y="3360557"/>
                  <a:pt x="6137607" y="3373858"/>
                  <a:pt x="6131526" y="3384246"/>
                </a:cubicBezTo>
                <a:lnTo>
                  <a:pt x="6119111" y="3405148"/>
                </a:lnTo>
                <a:cubicBezTo>
                  <a:pt x="6113031" y="3415410"/>
                  <a:pt x="6099729" y="3418830"/>
                  <a:pt x="6089341" y="3412749"/>
                </a:cubicBezTo>
                <a:lnTo>
                  <a:pt x="6055517" y="3392734"/>
                </a:lnTo>
                <a:cubicBezTo>
                  <a:pt x="6045256" y="3386653"/>
                  <a:pt x="6041836" y="3373352"/>
                  <a:pt x="6047916" y="3362964"/>
                </a:cubicBezTo>
                <a:lnTo>
                  <a:pt x="6060331" y="3342061"/>
                </a:lnTo>
                <a:cubicBezTo>
                  <a:pt x="6063372" y="3336931"/>
                  <a:pt x="6068217" y="3333510"/>
                  <a:pt x="6073601" y="3332132"/>
                </a:cubicBezTo>
                <a:close/>
                <a:moveTo>
                  <a:pt x="5771623" y="3145704"/>
                </a:moveTo>
                <a:lnTo>
                  <a:pt x="5898559" y="3220953"/>
                </a:lnTo>
                <a:cubicBezTo>
                  <a:pt x="5957846" y="3256171"/>
                  <a:pt x="6059571" y="3218293"/>
                  <a:pt x="6108850" y="3193463"/>
                </a:cubicBezTo>
                <a:cubicBezTo>
                  <a:pt x="6113410" y="3191183"/>
                  <a:pt x="6118984" y="3193083"/>
                  <a:pt x="6121138" y="3197770"/>
                </a:cubicBezTo>
                <a:lnTo>
                  <a:pt x="6140267" y="3240082"/>
                </a:lnTo>
                <a:cubicBezTo>
                  <a:pt x="6142674" y="3245403"/>
                  <a:pt x="6140394" y="3251737"/>
                  <a:pt x="6135200" y="3254271"/>
                </a:cubicBezTo>
                <a:cubicBezTo>
                  <a:pt x="6102262" y="3270486"/>
                  <a:pt x="6035628" y="3298736"/>
                  <a:pt x="5968486" y="3301650"/>
                </a:cubicBezTo>
                <a:cubicBezTo>
                  <a:pt x="5998130" y="3361950"/>
                  <a:pt x="6005225" y="3433905"/>
                  <a:pt x="6006871" y="3470643"/>
                </a:cubicBezTo>
                <a:cubicBezTo>
                  <a:pt x="6007124" y="3476470"/>
                  <a:pt x="6002691" y="3481538"/>
                  <a:pt x="5996863" y="3481918"/>
                </a:cubicBezTo>
                <a:lnTo>
                  <a:pt x="5950498" y="3485465"/>
                </a:lnTo>
                <a:cubicBezTo>
                  <a:pt x="5945304" y="3485845"/>
                  <a:pt x="5940997" y="3481918"/>
                  <a:pt x="5940743" y="3476850"/>
                </a:cubicBezTo>
                <a:cubicBezTo>
                  <a:pt x="5938843" y="3421744"/>
                  <a:pt x="5923261" y="3314318"/>
                  <a:pt x="5863974" y="3279227"/>
                </a:cubicBezTo>
                <a:lnTo>
                  <a:pt x="5737040" y="3203978"/>
                </a:lnTo>
                <a:cubicBezTo>
                  <a:pt x="5735266" y="3202964"/>
                  <a:pt x="5734759" y="3200684"/>
                  <a:pt x="5735772" y="3199037"/>
                </a:cubicBezTo>
                <a:lnTo>
                  <a:pt x="5766683" y="3146971"/>
                </a:lnTo>
                <a:cubicBezTo>
                  <a:pt x="5767696" y="3145198"/>
                  <a:pt x="5769976" y="3144691"/>
                  <a:pt x="5771623" y="3145704"/>
                </a:cubicBezTo>
                <a:close/>
                <a:moveTo>
                  <a:pt x="6265413" y="2958928"/>
                </a:moveTo>
                <a:cubicBezTo>
                  <a:pt x="6270623" y="2956981"/>
                  <a:pt x="6276577" y="2957012"/>
                  <a:pt x="6282024" y="2959482"/>
                </a:cubicBezTo>
                <a:lnTo>
                  <a:pt x="6317748" y="2975824"/>
                </a:lnTo>
                <a:cubicBezTo>
                  <a:pt x="6328643" y="2980765"/>
                  <a:pt x="6333456" y="2993686"/>
                  <a:pt x="6328516" y="3004581"/>
                </a:cubicBezTo>
                <a:lnTo>
                  <a:pt x="6318381" y="3026750"/>
                </a:lnTo>
                <a:cubicBezTo>
                  <a:pt x="6313441" y="3037645"/>
                  <a:pt x="6300520" y="3042459"/>
                  <a:pt x="6289625" y="3037518"/>
                </a:cubicBezTo>
                <a:lnTo>
                  <a:pt x="6253901" y="3021176"/>
                </a:lnTo>
                <a:cubicBezTo>
                  <a:pt x="6243006" y="3016236"/>
                  <a:pt x="6238192" y="3003314"/>
                  <a:pt x="6243132" y="2992419"/>
                </a:cubicBezTo>
                <a:lnTo>
                  <a:pt x="6253268" y="2970250"/>
                </a:lnTo>
                <a:cubicBezTo>
                  <a:pt x="6255738" y="2964803"/>
                  <a:pt x="6260203" y="2960876"/>
                  <a:pt x="6265413" y="2958928"/>
                </a:cubicBezTo>
                <a:close/>
                <a:moveTo>
                  <a:pt x="5945177" y="2805564"/>
                </a:moveTo>
                <a:lnTo>
                  <a:pt x="6079333" y="2866878"/>
                </a:lnTo>
                <a:cubicBezTo>
                  <a:pt x="6142041" y="2895508"/>
                  <a:pt x="6239205" y="2846989"/>
                  <a:pt x="6285444" y="2817092"/>
                </a:cubicBezTo>
                <a:cubicBezTo>
                  <a:pt x="6289752" y="2814305"/>
                  <a:pt x="6295452" y="2815698"/>
                  <a:pt x="6298113" y="2820132"/>
                </a:cubicBezTo>
                <a:lnTo>
                  <a:pt x="6321675" y="2860164"/>
                </a:lnTo>
                <a:cubicBezTo>
                  <a:pt x="6324715" y="2865231"/>
                  <a:pt x="6323069" y="2871692"/>
                  <a:pt x="6318129" y="2874859"/>
                </a:cubicBezTo>
                <a:cubicBezTo>
                  <a:pt x="6287091" y="2894494"/>
                  <a:pt x="6223877" y="2929712"/>
                  <a:pt x="6157496" y="2939720"/>
                </a:cubicBezTo>
                <a:cubicBezTo>
                  <a:pt x="6193473" y="2996473"/>
                  <a:pt x="6208169" y="3067288"/>
                  <a:pt x="6213743" y="3103646"/>
                </a:cubicBezTo>
                <a:cubicBezTo>
                  <a:pt x="6214629" y="3109473"/>
                  <a:pt x="6210702" y="3114921"/>
                  <a:pt x="6205002" y="3115934"/>
                </a:cubicBezTo>
                <a:lnTo>
                  <a:pt x="6159269" y="3124422"/>
                </a:lnTo>
                <a:cubicBezTo>
                  <a:pt x="6154202" y="3125308"/>
                  <a:pt x="6149388" y="3121888"/>
                  <a:pt x="6148628" y="3116821"/>
                </a:cubicBezTo>
                <a:lnTo>
                  <a:pt x="6148628" y="3116947"/>
                </a:lnTo>
                <a:cubicBezTo>
                  <a:pt x="6140901" y="3062348"/>
                  <a:pt x="6113918" y="2957202"/>
                  <a:pt x="6051210" y="2928572"/>
                </a:cubicBezTo>
                <a:lnTo>
                  <a:pt x="5917054" y="2867258"/>
                </a:lnTo>
                <a:cubicBezTo>
                  <a:pt x="5915280" y="2866371"/>
                  <a:pt x="5914394" y="2864218"/>
                  <a:pt x="5915280" y="2862444"/>
                </a:cubicBezTo>
                <a:lnTo>
                  <a:pt x="5940364" y="2807338"/>
                </a:lnTo>
                <a:cubicBezTo>
                  <a:pt x="5941250" y="2805564"/>
                  <a:pt x="5943404" y="2804677"/>
                  <a:pt x="5945177" y="2805564"/>
                </a:cubicBezTo>
                <a:close/>
                <a:moveTo>
                  <a:pt x="6432775" y="2566009"/>
                </a:moveTo>
                <a:lnTo>
                  <a:pt x="6470020" y="2578424"/>
                </a:lnTo>
                <a:cubicBezTo>
                  <a:pt x="6481421" y="2582224"/>
                  <a:pt x="6487502" y="2594512"/>
                  <a:pt x="6483828" y="2605913"/>
                </a:cubicBezTo>
                <a:lnTo>
                  <a:pt x="6476100" y="2628969"/>
                </a:lnTo>
                <a:cubicBezTo>
                  <a:pt x="6472300" y="2640371"/>
                  <a:pt x="6460011" y="2646452"/>
                  <a:pt x="6448611" y="2642778"/>
                </a:cubicBezTo>
                <a:lnTo>
                  <a:pt x="6411366" y="2630363"/>
                </a:lnTo>
                <a:cubicBezTo>
                  <a:pt x="6399964" y="2626562"/>
                  <a:pt x="6393884" y="2614274"/>
                  <a:pt x="6397557" y="2602873"/>
                </a:cubicBezTo>
                <a:lnTo>
                  <a:pt x="6405286" y="2579817"/>
                </a:lnTo>
                <a:cubicBezTo>
                  <a:pt x="6409086" y="2568416"/>
                  <a:pt x="6421374" y="2562335"/>
                  <a:pt x="6432775" y="2566009"/>
                </a:cubicBezTo>
                <a:close/>
                <a:moveTo>
                  <a:pt x="6421121" y="2424252"/>
                </a:moveTo>
                <a:cubicBezTo>
                  <a:pt x="6425174" y="2420958"/>
                  <a:pt x="6431002" y="2421718"/>
                  <a:pt x="6434042" y="2425899"/>
                </a:cubicBezTo>
                <a:lnTo>
                  <a:pt x="6461785" y="2463270"/>
                </a:lnTo>
                <a:cubicBezTo>
                  <a:pt x="6465333" y="2467957"/>
                  <a:pt x="6464446" y="2474544"/>
                  <a:pt x="6459885" y="2478218"/>
                </a:cubicBezTo>
                <a:cubicBezTo>
                  <a:pt x="6431128" y="2501021"/>
                  <a:pt x="6372095" y="2542826"/>
                  <a:pt x="6307107" y="2559928"/>
                </a:cubicBezTo>
                <a:cubicBezTo>
                  <a:pt x="6348912" y="2612501"/>
                  <a:pt x="6371208" y="2681416"/>
                  <a:pt x="6380583" y="2716887"/>
                </a:cubicBezTo>
                <a:cubicBezTo>
                  <a:pt x="6382103" y="2722587"/>
                  <a:pt x="6378809" y="2728415"/>
                  <a:pt x="6373235" y="2730062"/>
                </a:cubicBezTo>
                <a:lnTo>
                  <a:pt x="6328643" y="2743363"/>
                </a:lnTo>
                <a:cubicBezTo>
                  <a:pt x="6323703" y="2744883"/>
                  <a:pt x="6318508" y="2741970"/>
                  <a:pt x="6317242" y="2736902"/>
                </a:cubicBezTo>
                <a:lnTo>
                  <a:pt x="6317115" y="2736902"/>
                </a:lnTo>
                <a:cubicBezTo>
                  <a:pt x="6303560" y="2683443"/>
                  <a:pt x="6265555" y="2581844"/>
                  <a:pt x="6200061" y="2560055"/>
                </a:cubicBezTo>
                <a:lnTo>
                  <a:pt x="6060078" y="2513563"/>
                </a:lnTo>
                <a:cubicBezTo>
                  <a:pt x="6058177" y="2512929"/>
                  <a:pt x="6057164" y="2510902"/>
                  <a:pt x="6057797" y="2509002"/>
                </a:cubicBezTo>
                <a:lnTo>
                  <a:pt x="6076926" y="2451615"/>
                </a:lnTo>
                <a:cubicBezTo>
                  <a:pt x="6077560" y="2449715"/>
                  <a:pt x="6079587" y="2448701"/>
                  <a:pt x="6081487" y="2449335"/>
                </a:cubicBezTo>
                <a:lnTo>
                  <a:pt x="6221470" y="2495827"/>
                </a:lnTo>
                <a:cubicBezTo>
                  <a:pt x="6286965" y="2517616"/>
                  <a:pt x="6378302" y="2458963"/>
                  <a:pt x="6421121" y="2424252"/>
                </a:cubicBezTo>
                <a:close/>
                <a:moveTo>
                  <a:pt x="6540582" y="2158727"/>
                </a:moveTo>
                <a:lnTo>
                  <a:pt x="6578966" y="2167088"/>
                </a:lnTo>
                <a:cubicBezTo>
                  <a:pt x="6590747" y="2169621"/>
                  <a:pt x="6598095" y="2181149"/>
                  <a:pt x="6595561" y="2192931"/>
                </a:cubicBezTo>
                <a:lnTo>
                  <a:pt x="6590367" y="2216747"/>
                </a:lnTo>
                <a:cubicBezTo>
                  <a:pt x="6587834" y="2228529"/>
                  <a:pt x="6576306" y="2235876"/>
                  <a:pt x="6564524" y="2233342"/>
                </a:cubicBezTo>
                <a:lnTo>
                  <a:pt x="6526140" y="2224981"/>
                </a:lnTo>
                <a:cubicBezTo>
                  <a:pt x="6514358" y="2222448"/>
                  <a:pt x="6507011" y="2210920"/>
                  <a:pt x="6509544" y="2199138"/>
                </a:cubicBezTo>
                <a:lnTo>
                  <a:pt x="6514738" y="2175322"/>
                </a:lnTo>
                <a:cubicBezTo>
                  <a:pt x="6517272" y="2163541"/>
                  <a:pt x="6528800" y="2156193"/>
                  <a:pt x="6540582" y="2158727"/>
                </a:cubicBezTo>
                <a:close/>
                <a:moveTo>
                  <a:pt x="6513598" y="2018870"/>
                </a:moveTo>
                <a:cubicBezTo>
                  <a:pt x="6517272" y="2015197"/>
                  <a:pt x="6523099" y="2015323"/>
                  <a:pt x="6526646" y="2019124"/>
                </a:cubicBezTo>
                <a:lnTo>
                  <a:pt x="6558190" y="2053201"/>
                </a:lnTo>
                <a:cubicBezTo>
                  <a:pt x="6562118" y="2057508"/>
                  <a:pt x="6561991" y="2064222"/>
                  <a:pt x="6557810" y="2068276"/>
                </a:cubicBezTo>
                <a:cubicBezTo>
                  <a:pt x="6531587" y="2093992"/>
                  <a:pt x="6477368" y="2141878"/>
                  <a:pt x="6414660" y="2165948"/>
                </a:cubicBezTo>
                <a:cubicBezTo>
                  <a:pt x="6461912" y="2213833"/>
                  <a:pt x="6491302" y="2279835"/>
                  <a:pt x="6504477" y="2314165"/>
                </a:cubicBezTo>
                <a:cubicBezTo>
                  <a:pt x="6506631" y="2319613"/>
                  <a:pt x="6503970" y="2325820"/>
                  <a:pt x="6498523" y="2328100"/>
                </a:cubicBezTo>
                <a:lnTo>
                  <a:pt x="6455705" y="2346089"/>
                </a:lnTo>
                <a:cubicBezTo>
                  <a:pt x="6450891" y="2348116"/>
                  <a:pt x="6445570" y="2345709"/>
                  <a:pt x="6443797" y="2340895"/>
                </a:cubicBezTo>
                <a:cubicBezTo>
                  <a:pt x="6424667" y="2289209"/>
                  <a:pt x="6375895" y="2192297"/>
                  <a:pt x="6308501" y="2177602"/>
                </a:cubicBezTo>
                <a:lnTo>
                  <a:pt x="6164337" y="2146312"/>
                </a:lnTo>
                <a:cubicBezTo>
                  <a:pt x="6162436" y="2145932"/>
                  <a:pt x="6161170" y="2143905"/>
                  <a:pt x="6161549" y="2142005"/>
                </a:cubicBezTo>
                <a:lnTo>
                  <a:pt x="6174344" y="2082845"/>
                </a:lnTo>
                <a:cubicBezTo>
                  <a:pt x="6174725" y="2080944"/>
                  <a:pt x="6176751" y="2079678"/>
                  <a:pt x="6178652" y="2080058"/>
                </a:cubicBezTo>
                <a:lnTo>
                  <a:pt x="6322816" y="2111348"/>
                </a:lnTo>
                <a:cubicBezTo>
                  <a:pt x="6390210" y="2125916"/>
                  <a:pt x="6474834" y="2057888"/>
                  <a:pt x="6513598" y="2018870"/>
                </a:cubicBezTo>
                <a:close/>
                <a:moveTo>
                  <a:pt x="6604049" y="1742197"/>
                </a:moveTo>
                <a:lnTo>
                  <a:pt x="6604175" y="1742197"/>
                </a:lnTo>
                <a:lnTo>
                  <a:pt x="6643193" y="1746378"/>
                </a:lnTo>
                <a:cubicBezTo>
                  <a:pt x="6655102" y="1747644"/>
                  <a:pt x="6663716" y="1758412"/>
                  <a:pt x="6662449" y="1770320"/>
                </a:cubicBezTo>
                <a:lnTo>
                  <a:pt x="6659789" y="1794517"/>
                </a:lnTo>
                <a:cubicBezTo>
                  <a:pt x="6658522" y="1806425"/>
                  <a:pt x="6647754" y="1815039"/>
                  <a:pt x="6635846" y="1813772"/>
                </a:cubicBezTo>
                <a:lnTo>
                  <a:pt x="6596828" y="1809592"/>
                </a:lnTo>
                <a:cubicBezTo>
                  <a:pt x="6584920" y="1808325"/>
                  <a:pt x="6576306" y="1797557"/>
                  <a:pt x="6577572" y="1785649"/>
                </a:cubicBezTo>
                <a:lnTo>
                  <a:pt x="6580106" y="1761453"/>
                </a:lnTo>
                <a:cubicBezTo>
                  <a:pt x="6581373" y="1749545"/>
                  <a:pt x="6592141" y="1740930"/>
                  <a:pt x="6604049" y="1742197"/>
                </a:cubicBezTo>
                <a:close/>
                <a:moveTo>
                  <a:pt x="6575546" y="1605001"/>
                </a:moveTo>
                <a:lnTo>
                  <a:pt x="6610509" y="1635531"/>
                </a:lnTo>
                <a:cubicBezTo>
                  <a:pt x="6614944" y="1639332"/>
                  <a:pt x="6615450" y="1646046"/>
                  <a:pt x="6611777" y="1650606"/>
                </a:cubicBezTo>
                <a:cubicBezTo>
                  <a:pt x="6588467" y="1678983"/>
                  <a:pt x="6539695" y="1732443"/>
                  <a:pt x="6479775" y="1762973"/>
                </a:cubicBezTo>
                <a:cubicBezTo>
                  <a:pt x="6531841" y="1805538"/>
                  <a:pt x="6568198" y="1867992"/>
                  <a:pt x="6584920" y="1900803"/>
                </a:cubicBezTo>
                <a:cubicBezTo>
                  <a:pt x="6587580" y="1905997"/>
                  <a:pt x="6585680" y="1912457"/>
                  <a:pt x="6580486" y="1915244"/>
                </a:cubicBezTo>
                <a:lnTo>
                  <a:pt x="6539822" y="1937667"/>
                </a:lnTo>
                <a:cubicBezTo>
                  <a:pt x="6535260" y="1940201"/>
                  <a:pt x="6529686" y="1938427"/>
                  <a:pt x="6527406" y="1933867"/>
                </a:cubicBezTo>
                <a:lnTo>
                  <a:pt x="6527406" y="1933740"/>
                </a:lnTo>
                <a:cubicBezTo>
                  <a:pt x="6502830" y="1884334"/>
                  <a:pt x="6444050" y="1793123"/>
                  <a:pt x="6375515" y="1785776"/>
                </a:cubicBezTo>
                <a:lnTo>
                  <a:pt x="6228817" y="1770067"/>
                </a:lnTo>
                <a:cubicBezTo>
                  <a:pt x="6226791" y="1769814"/>
                  <a:pt x="6225397" y="1768040"/>
                  <a:pt x="6225650" y="1766140"/>
                </a:cubicBezTo>
                <a:lnTo>
                  <a:pt x="6232111" y="1705966"/>
                </a:lnTo>
                <a:cubicBezTo>
                  <a:pt x="6232365" y="1703939"/>
                  <a:pt x="6234138" y="1702546"/>
                  <a:pt x="6236038" y="1702799"/>
                </a:cubicBezTo>
                <a:lnTo>
                  <a:pt x="6382736" y="1718508"/>
                </a:lnTo>
                <a:cubicBezTo>
                  <a:pt x="6451271" y="1725855"/>
                  <a:pt x="6528166" y="1649213"/>
                  <a:pt x="6562624" y="1606141"/>
                </a:cubicBezTo>
                <a:cubicBezTo>
                  <a:pt x="6565791" y="1602087"/>
                  <a:pt x="6571745" y="1601580"/>
                  <a:pt x="6575546" y="1605001"/>
                </a:cubicBezTo>
                <a:close/>
                <a:moveTo>
                  <a:pt x="6623431" y="1321614"/>
                </a:moveTo>
                <a:lnTo>
                  <a:pt x="6662702" y="1321614"/>
                </a:lnTo>
                <a:cubicBezTo>
                  <a:pt x="6674737" y="1321614"/>
                  <a:pt x="6684365" y="1331495"/>
                  <a:pt x="6684365" y="1343403"/>
                </a:cubicBezTo>
                <a:lnTo>
                  <a:pt x="6684365" y="1367726"/>
                </a:lnTo>
                <a:cubicBezTo>
                  <a:pt x="6684365" y="1379761"/>
                  <a:pt x="6674610" y="1389388"/>
                  <a:pt x="6662576" y="1389388"/>
                </a:cubicBezTo>
                <a:lnTo>
                  <a:pt x="6623304" y="1389388"/>
                </a:lnTo>
                <a:cubicBezTo>
                  <a:pt x="6611269" y="1389388"/>
                  <a:pt x="6601642" y="1379507"/>
                  <a:pt x="6601642" y="1367599"/>
                </a:cubicBezTo>
                <a:lnTo>
                  <a:pt x="6601642" y="1343276"/>
                </a:lnTo>
                <a:cubicBezTo>
                  <a:pt x="6601642" y="1331241"/>
                  <a:pt x="6611396" y="1321614"/>
                  <a:pt x="6623431" y="1321614"/>
                </a:cubicBezTo>
                <a:close/>
                <a:moveTo>
                  <a:pt x="6580233" y="1187964"/>
                </a:moveTo>
                <a:lnTo>
                  <a:pt x="6618238" y="1214694"/>
                </a:lnTo>
                <a:cubicBezTo>
                  <a:pt x="6623051" y="1218115"/>
                  <a:pt x="6624318" y="1224576"/>
                  <a:pt x="6621151" y="1229516"/>
                </a:cubicBezTo>
                <a:cubicBezTo>
                  <a:pt x="6601008" y="1260173"/>
                  <a:pt x="6558064" y="1318447"/>
                  <a:pt x="6501690" y="1355058"/>
                </a:cubicBezTo>
                <a:cubicBezTo>
                  <a:pt x="6557937" y="1391922"/>
                  <a:pt x="6600629" y="1450196"/>
                  <a:pt x="6620771" y="1480979"/>
                </a:cubicBezTo>
                <a:cubicBezTo>
                  <a:pt x="6623938" y="1485920"/>
                  <a:pt x="6622671" y="1492381"/>
                  <a:pt x="6617857" y="1495801"/>
                </a:cubicBezTo>
                <a:lnTo>
                  <a:pt x="6579726" y="1522404"/>
                </a:lnTo>
                <a:cubicBezTo>
                  <a:pt x="6575546" y="1525318"/>
                  <a:pt x="6569718" y="1524178"/>
                  <a:pt x="6566931" y="1519871"/>
                </a:cubicBezTo>
                <a:lnTo>
                  <a:pt x="6567058" y="1520124"/>
                </a:lnTo>
                <a:cubicBezTo>
                  <a:pt x="6537415" y="1473632"/>
                  <a:pt x="6469387" y="1389135"/>
                  <a:pt x="6400345" y="1389008"/>
                </a:cubicBezTo>
                <a:lnTo>
                  <a:pt x="6252760" y="1388755"/>
                </a:lnTo>
                <a:cubicBezTo>
                  <a:pt x="6250734" y="1388755"/>
                  <a:pt x="6249087" y="1387108"/>
                  <a:pt x="6249087" y="1385081"/>
                </a:cubicBezTo>
                <a:lnTo>
                  <a:pt x="6249087" y="1324527"/>
                </a:lnTo>
                <a:cubicBezTo>
                  <a:pt x="6249087" y="1322500"/>
                  <a:pt x="6250861" y="1320853"/>
                  <a:pt x="6252760" y="1320853"/>
                </a:cubicBezTo>
                <a:lnTo>
                  <a:pt x="6400345" y="1321107"/>
                </a:lnTo>
                <a:cubicBezTo>
                  <a:pt x="6469260" y="1321107"/>
                  <a:pt x="6537667" y="1236864"/>
                  <a:pt x="6567438" y="1190498"/>
                </a:cubicBezTo>
                <a:cubicBezTo>
                  <a:pt x="6570225" y="1186191"/>
                  <a:pt x="6576052" y="1185050"/>
                  <a:pt x="6580233" y="1187964"/>
                </a:cubicBezTo>
                <a:close/>
                <a:moveTo>
                  <a:pt x="6637366" y="896849"/>
                </a:moveTo>
                <a:cubicBezTo>
                  <a:pt x="6649274" y="895583"/>
                  <a:pt x="6659916" y="904324"/>
                  <a:pt x="6661182" y="916232"/>
                </a:cubicBezTo>
                <a:lnTo>
                  <a:pt x="6663716" y="940428"/>
                </a:lnTo>
                <a:cubicBezTo>
                  <a:pt x="6664983" y="952336"/>
                  <a:pt x="6656242" y="962977"/>
                  <a:pt x="6644334" y="964244"/>
                </a:cubicBezTo>
                <a:lnTo>
                  <a:pt x="6605316" y="968298"/>
                </a:lnTo>
                <a:cubicBezTo>
                  <a:pt x="6593408" y="969565"/>
                  <a:pt x="6582766" y="960824"/>
                  <a:pt x="6581500" y="948916"/>
                </a:cubicBezTo>
                <a:lnTo>
                  <a:pt x="6578966" y="924720"/>
                </a:lnTo>
                <a:cubicBezTo>
                  <a:pt x="6577699" y="912812"/>
                  <a:pt x="6586440" y="902170"/>
                  <a:pt x="6598348" y="900903"/>
                </a:cubicBezTo>
                <a:close/>
                <a:moveTo>
                  <a:pt x="6541594" y="772828"/>
                </a:moveTo>
                <a:lnTo>
                  <a:pt x="6582260" y="795378"/>
                </a:lnTo>
                <a:cubicBezTo>
                  <a:pt x="6587454" y="798291"/>
                  <a:pt x="6589354" y="804625"/>
                  <a:pt x="6586693" y="809819"/>
                </a:cubicBezTo>
                <a:cubicBezTo>
                  <a:pt x="6569845" y="842503"/>
                  <a:pt x="6533361" y="904831"/>
                  <a:pt x="6481168" y="947269"/>
                </a:cubicBezTo>
                <a:cubicBezTo>
                  <a:pt x="6540961" y="978053"/>
                  <a:pt x="6589607" y="1031512"/>
                  <a:pt x="6612790" y="1060016"/>
                </a:cubicBezTo>
                <a:cubicBezTo>
                  <a:pt x="6616464" y="1064576"/>
                  <a:pt x="6615957" y="1071164"/>
                  <a:pt x="6611523" y="1075091"/>
                </a:cubicBezTo>
                <a:lnTo>
                  <a:pt x="6576432" y="1105494"/>
                </a:lnTo>
                <a:cubicBezTo>
                  <a:pt x="6572505" y="1108915"/>
                  <a:pt x="6566678" y="1108408"/>
                  <a:pt x="6563511" y="1104354"/>
                </a:cubicBezTo>
                <a:lnTo>
                  <a:pt x="6563257" y="1104228"/>
                </a:lnTo>
                <a:cubicBezTo>
                  <a:pt x="6528926" y="1061156"/>
                  <a:pt x="6452284" y="984260"/>
                  <a:pt x="6383750" y="991354"/>
                </a:cubicBezTo>
                <a:lnTo>
                  <a:pt x="6237052" y="1006683"/>
                </a:lnTo>
                <a:cubicBezTo>
                  <a:pt x="6235025" y="1006936"/>
                  <a:pt x="6233252" y="1005416"/>
                  <a:pt x="6233125" y="1003516"/>
                </a:cubicBezTo>
                <a:lnTo>
                  <a:pt x="6226918" y="943342"/>
                </a:lnTo>
                <a:cubicBezTo>
                  <a:pt x="6226664" y="941315"/>
                  <a:pt x="6228184" y="939542"/>
                  <a:pt x="6230085" y="939415"/>
                </a:cubicBezTo>
                <a:lnTo>
                  <a:pt x="6376782" y="924086"/>
                </a:lnTo>
                <a:cubicBezTo>
                  <a:pt x="6445317" y="916992"/>
                  <a:pt x="6504477" y="825908"/>
                  <a:pt x="6529180" y="776629"/>
                </a:cubicBezTo>
                <a:cubicBezTo>
                  <a:pt x="6531460" y="772068"/>
                  <a:pt x="6537161" y="770295"/>
                  <a:pt x="6541594" y="772828"/>
                </a:cubicBezTo>
                <a:close/>
                <a:moveTo>
                  <a:pt x="6567184" y="477153"/>
                </a:moveTo>
                <a:cubicBezTo>
                  <a:pt x="6578966" y="474619"/>
                  <a:pt x="6590494" y="482094"/>
                  <a:pt x="6592901" y="493875"/>
                </a:cubicBezTo>
                <a:lnTo>
                  <a:pt x="6597968" y="517691"/>
                </a:lnTo>
                <a:cubicBezTo>
                  <a:pt x="6600502" y="529473"/>
                  <a:pt x="6593027" y="541001"/>
                  <a:pt x="6581246" y="543408"/>
                </a:cubicBezTo>
                <a:lnTo>
                  <a:pt x="6542862" y="551642"/>
                </a:lnTo>
                <a:cubicBezTo>
                  <a:pt x="6531080" y="554175"/>
                  <a:pt x="6519552" y="546701"/>
                  <a:pt x="6517145" y="534920"/>
                </a:cubicBezTo>
                <a:lnTo>
                  <a:pt x="6512078" y="511104"/>
                </a:lnTo>
                <a:cubicBezTo>
                  <a:pt x="6509544" y="499322"/>
                  <a:pt x="6517018" y="487794"/>
                  <a:pt x="6528800" y="485387"/>
                </a:cubicBezTo>
                <a:close/>
                <a:moveTo>
                  <a:pt x="6458745" y="364153"/>
                </a:moveTo>
                <a:lnTo>
                  <a:pt x="6501563" y="382268"/>
                </a:lnTo>
                <a:cubicBezTo>
                  <a:pt x="6507011" y="384549"/>
                  <a:pt x="6509544" y="390629"/>
                  <a:pt x="6507517" y="396203"/>
                </a:cubicBezTo>
                <a:cubicBezTo>
                  <a:pt x="6494216" y="430407"/>
                  <a:pt x="6464573" y="496409"/>
                  <a:pt x="6417194" y="544041"/>
                </a:cubicBezTo>
                <a:cubicBezTo>
                  <a:pt x="6479901" y="568237"/>
                  <a:pt x="6533994" y="616249"/>
                  <a:pt x="6560090" y="642093"/>
                </a:cubicBezTo>
                <a:cubicBezTo>
                  <a:pt x="6564271" y="646273"/>
                  <a:pt x="6564398" y="652861"/>
                  <a:pt x="6560344" y="657168"/>
                </a:cubicBezTo>
                <a:lnTo>
                  <a:pt x="6528673" y="691245"/>
                </a:lnTo>
                <a:cubicBezTo>
                  <a:pt x="6525126" y="695046"/>
                  <a:pt x="6519299" y="695172"/>
                  <a:pt x="6515625" y="691498"/>
                </a:cubicBezTo>
                <a:lnTo>
                  <a:pt x="6515625" y="691372"/>
                </a:lnTo>
                <a:cubicBezTo>
                  <a:pt x="6476860" y="652101"/>
                  <a:pt x="6392491" y="583819"/>
                  <a:pt x="6325096" y="598261"/>
                </a:cubicBezTo>
                <a:lnTo>
                  <a:pt x="6180805" y="629044"/>
                </a:lnTo>
                <a:cubicBezTo>
                  <a:pt x="6178905" y="629424"/>
                  <a:pt x="6176878" y="628158"/>
                  <a:pt x="6176498" y="626257"/>
                </a:cubicBezTo>
                <a:lnTo>
                  <a:pt x="6163830" y="567097"/>
                </a:lnTo>
                <a:cubicBezTo>
                  <a:pt x="6163450" y="565197"/>
                  <a:pt x="6164716" y="563170"/>
                  <a:pt x="6166617" y="562790"/>
                </a:cubicBezTo>
                <a:lnTo>
                  <a:pt x="6310908" y="532006"/>
                </a:lnTo>
                <a:cubicBezTo>
                  <a:pt x="6378302" y="517564"/>
                  <a:pt x="6427455" y="420780"/>
                  <a:pt x="6446710" y="369220"/>
                </a:cubicBezTo>
                <a:cubicBezTo>
                  <a:pt x="6448484" y="364406"/>
                  <a:pt x="6453931" y="362126"/>
                  <a:pt x="6458745" y="364153"/>
                </a:cubicBezTo>
                <a:close/>
                <a:moveTo>
                  <a:pt x="6452664" y="67338"/>
                </a:moveTo>
                <a:cubicBezTo>
                  <a:pt x="6464065" y="63537"/>
                  <a:pt x="6476354" y="69745"/>
                  <a:pt x="6480027" y="81146"/>
                </a:cubicBezTo>
                <a:lnTo>
                  <a:pt x="6487629" y="104202"/>
                </a:lnTo>
                <a:cubicBezTo>
                  <a:pt x="6491429" y="115603"/>
                  <a:pt x="6485222" y="127891"/>
                  <a:pt x="6473820" y="131565"/>
                </a:cubicBezTo>
                <a:lnTo>
                  <a:pt x="6436449" y="143853"/>
                </a:lnTo>
                <a:cubicBezTo>
                  <a:pt x="6425048" y="147654"/>
                  <a:pt x="6412759" y="141446"/>
                  <a:pt x="6409086" y="130045"/>
                </a:cubicBezTo>
                <a:lnTo>
                  <a:pt x="6401485" y="106989"/>
                </a:lnTo>
                <a:cubicBezTo>
                  <a:pt x="6397684" y="95588"/>
                  <a:pt x="6403892" y="83299"/>
                  <a:pt x="6415293" y="79626"/>
                </a:cubicBezTo>
                <a:close/>
                <a:moveTo>
                  <a:pt x="6312768" y="0"/>
                </a:moveTo>
                <a:lnTo>
                  <a:pt x="6382560" y="0"/>
                </a:lnTo>
                <a:lnTo>
                  <a:pt x="6374983" y="25176"/>
                </a:lnTo>
                <a:cubicBezTo>
                  <a:pt x="6362697" y="61946"/>
                  <a:pt x="6342198" y="110473"/>
                  <a:pt x="6310654" y="149807"/>
                </a:cubicBezTo>
                <a:cubicBezTo>
                  <a:pt x="6375642" y="167163"/>
                  <a:pt x="6434422" y="209095"/>
                  <a:pt x="6463178" y="232024"/>
                </a:cubicBezTo>
                <a:cubicBezTo>
                  <a:pt x="6467740" y="235698"/>
                  <a:pt x="6468626" y="242285"/>
                  <a:pt x="6465079" y="246972"/>
                </a:cubicBezTo>
                <a:lnTo>
                  <a:pt x="6437209" y="284217"/>
                </a:lnTo>
                <a:cubicBezTo>
                  <a:pt x="6434169" y="288397"/>
                  <a:pt x="6428215" y="289031"/>
                  <a:pt x="6424288" y="285864"/>
                </a:cubicBezTo>
                <a:cubicBezTo>
                  <a:pt x="6381596" y="251026"/>
                  <a:pt x="6290385" y="192119"/>
                  <a:pt x="6224890" y="213655"/>
                </a:cubicBezTo>
                <a:lnTo>
                  <a:pt x="6084780" y="259767"/>
                </a:lnTo>
                <a:cubicBezTo>
                  <a:pt x="6082880" y="260400"/>
                  <a:pt x="6080853" y="259387"/>
                  <a:pt x="6080220" y="257487"/>
                </a:cubicBezTo>
                <a:lnTo>
                  <a:pt x="6061344" y="199973"/>
                </a:lnTo>
                <a:cubicBezTo>
                  <a:pt x="6060711" y="198073"/>
                  <a:pt x="6061725" y="196046"/>
                  <a:pt x="6063625" y="195413"/>
                </a:cubicBezTo>
                <a:lnTo>
                  <a:pt x="6203735" y="149301"/>
                </a:lnTo>
                <a:cubicBezTo>
                  <a:pt x="6252856" y="133149"/>
                  <a:pt x="6286727" y="72033"/>
                  <a:pt x="6306419" y="19931"/>
                </a:cubicBezTo>
                <a:close/>
              </a:path>
            </a:pathLst>
          </a:custGeom>
          <a:solidFill>
            <a:srgbClr val="AF8C53"/>
          </a:solidFill>
        </p:spPr>
        <p:txBody>
          <a:bodyPr wrap="square">
            <a:noAutofit/>
          </a:bodyPr>
          <a:lstStyle>
            <a:lvl1pPr marL="0" indent="0">
              <a:buNone/>
              <a:defRPr sz="100">
                <a:solidFill>
                  <a:schemeClr val="bg2"/>
                </a:solidFill>
              </a:defRPr>
            </a:lvl1pPr>
          </a:lstStyle>
          <a:p>
            <a:r>
              <a:rPr lang="en-BE"/>
              <a:t>1</a:t>
            </a:r>
          </a:p>
        </p:txBody>
      </p:sp>
      <p:sp>
        <p:nvSpPr>
          <p:cNvPr id="2" name="Title 1">
            <a:extLst>
              <a:ext uri="{FF2B5EF4-FFF2-40B4-BE49-F238E27FC236}">
                <a16:creationId xmlns:a16="http://schemas.microsoft.com/office/drawing/2014/main" id="{B211F1EC-3EF6-BA15-FEA4-95038A416BCB}"/>
              </a:ext>
            </a:extLst>
          </p:cNvPr>
          <p:cNvSpPr>
            <a:spLocks noGrp="1"/>
          </p:cNvSpPr>
          <p:nvPr>
            <p:ph type="ctrTitle"/>
          </p:nvPr>
        </p:nvSpPr>
        <p:spPr>
          <a:xfrm>
            <a:off x="633600" y="1587600"/>
            <a:ext cx="5302800" cy="1800000"/>
          </a:xfrm>
          <a:effectLst/>
        </p:spPr>
        <p:txBody>
          <a:bodyPr lIns="0" anchor="t" anchorCtr="0">
            <a:noAutofit/>
          </a:bodyPr>
          <a:lstStyle>
            <a:lvl1pPr algn="l">
              <a:lnSpc>
                <a:spcPct val="85000"/>
              </a:lnSpc>
              <a:defRPr sz="3375" b="0">
                <a:solidFill>
                  <a:schemeClr val="tx1"/>
                </a:solidFill>
              </a:defRPr>
            </a:lvl1pPr>
          </a:lstStyle>
          <a:p>
            <a:r>
              <a:rPr lang="nl-NL"/>
              <a:t>Klik om stijl te bewerken</a:t>
            </a:r>
          </a:p>
        </p:txBody>
      </p:sp>
      <p:sp>
        <p:nvSpPr>
          <p:cNvPr id="6" name="Date Placeholder 5">
            <a:extLst>
              <a:ext uri="{FF2B5EF4-FFF2-40B4-BE49-F238E27FC236}">
                <a16:creationId xmlns:a16="http://schemas.microsoft.com/office/drawing/2014/main" id="{D8F903C6-F798-B2B7-1166-01846B571125}"/>
              </a:ext>
            </a:extLst>
          </p:cNvPr>
          <p:cNvSpPr>
            <a:spLocks noGrp="1"/>
          </p:cNvSpPr>
          <p:nvPr>
            <p:ph type="dt" sz="half" idx="10"/>
          </p:nvPr>
        </p:nvSpPr>
        <p:spPr>
          <a:xfrm>
            <a:off x="633602" y="633600"/>
            <a:ext cx="794104" cy="273890"/>
          </a:xfrm>
          <a:prstGeom prst="roundRect">
            <a:avLst/>
          </a:prstGeom>
          <a:solidFill>
            <a:schemeClr val="tx2"/>
          </a:solidFill>
        </p:spPr>
        <p:txBody>
          <a:bodyPr lIns="144000" tIns="54000" rIns="144000" bIns="54000"/>
          <a:lstStyle>
            <a:lvl1pPr>
              <a:defRPr sz="900" b="1">
                <a:latin typeface="+mj-lt"/>
              </a:defRPr>
            </a:lvl1pPr>
          </a:lstStyle>
          <a:p>
            <a:fld id="{258E38D6-8852-4FCD-B13B-9A33019553B4}" type="datetimeFigureOut">
              <a:rPr lang="nl-NL" smtClean="0"/>
              <a:pPr/>
              <a:t>16-3-2026</a:t>
            </a:fld>
            <a:endParaRPr lang="nl-NL"/>
          </a:p>
        </p:txBody>
      </p:sp>
      <p:sp>
        <p:nvSpPr>
          <p:cNvPr id="12" name="Table Placeholder 11">
            <a:extLst>
              <a:ext uri="{FF2B5EF4-FFF2-40B4-BE49-F238E27FC236}">
                <a16:creationId xmlns:a16="http://schemas.microsoft.com/office/drawing/2014/main" id="{F30E664E-6FD3-D05B-846C-2EC30F717C05}"/>
              </a:ext>
            </a:extLst>
          </p:cNvPr>
          <p:cNvSpPr>
            <a:spLocks noGrp="1"/>
          </p:cNvSpPr>
          <p:nvPr>
            <p:ph type="tbl" sz="quarter" idx="11" hasCustomPrompt="1"/>
          </p:nvPr>
        </p:nvSpPr>
        <p:spPr>
          <a:xfrm>
            <a:off x="9363600" y="5587200"/>
            <a:ext cx="627944" cy="628190"/>
          </a:xfrm>
          <a:custGeom>
            <a:avLst/>
            <a:gdLst>
              <a:gd name="connsiteX0" fmla="*/ 307409 w 627944"/>
              <a:gd name="connsiteY0" fmla="*/ 583681 h 628190"/>
              <a:gd name="connsiteX1" fmla="*/ 320490 w 627944"/>
              <a:gd name="connsiteY1" fmla="*/ 583681 h 628190"/>
              <a:gd name="connsiteX2" fmla="*/ 332168 w 627944"/>
              <a:gd name="connsiteY2" fmla="*/ 595365 h 628190"/>
              <a:gd name="connsiteX3" fmla="*/ 332168 w 627944"/>
              <a:gd name="connsiteY3" fmla="*/ 616506 h 628190"/>
              <a:gd name="connsiteX4" fmla="*/ 320490 w 627944"/>
              <a:gd name="connsiteY4" fmla="*/ 628190 h 628190"/>
              <a:gd name="connsiteX5" fmla="*/ 307409 w 627944"/>
              <a:gd name="connsiteY5" fmla="*/ 628190 h 628190"/>
              <a:gd name="connsiteX6" fmla="*/ 295730 w 627944"/>
              <a:gd name="connsiteY6" fmla="*/ 616506 h 628190"/>
              <a:gd name="connsiteX7" fmla="*/ 295730 w 627944"/>
              <a:gd name="connsiteY7" fmla="*/ 595365 h 628190"/>
              <a:gd name="connsiteX8" fmla="*/ 307409 w 627944"/>
              <a:gd name="connsiteY8" fmla="*/ 583681 h 628190"/>
              <a:gd name="connsiteX9" fmla="*/ 509116 w 627944"/>
              <a:gd name="connsiteY9" fmla="*/ 500093 h 628190"/>
              <a:gd name="connsiteX10" fmla="*/ 525642 w 627944"/>
              <a:gd name="connsiteY10" fmla="*/ 500093 h 628190"/>
              <a:gd name="connsiteX11" fmla="*/ 540584 w 627944"/>
              <a:gd name="connsiteY11" fmla="*/ 515041 h 628190"/>
              <a:gd name="connsiteX12" fmla="*/ 540584 w 627944"/>
              <a:gd name="connsiteY12" fmla="*/ 531576 h 628190"/>
              <a:gd name="connsiteX13" fmla="*/ 531329 w 627944"/>
              <a:gd name="connsiteY13" fmla="*/ 540835 h 628190"/>
              <a:gd name="connsiteX14" fmla="*/ 514802 w 627944"/>
              <a:gd name="connsiteY14" fmla="*/ 540835 h 628190"/>
              <a:gd name="connsiteX15" fmla="*/ 499861 w 627944"/>
              <a:gd name="connsiteY15" fmla="*/ 525886 h 628190"/>
              <a:gd name="connsiteX16" fmla="*/ 499861 w 627944"/>
              <a:gd name="connsiteY16" fmla="*/ 509352 h 628190"/>
              <a:gd name="connsiteX17" fmla="*/ 102256 w 627944"/>
              <a:gd name="connsiteY17" fmla="*/ 500093 h 628190"/>
              <a:gd name="connsiteX18" fmla="*/ 118783 w 627944"/>
              <a:gd name="connsiteY18" fmla="*/ 500093 h 628190"/>
              <a:gd name="connsiteX19" fmla="*/ 128037 w 627944"/>
              <a:gd name="connsiteY19" fmla="*/ 509352 h 628190"/>
              <a:gd name="connsiteX20" fmla="*/ 128037 w 627944"/>
              <a:gd name="connsiteY20" fmla="*/ 525886 h 628190"/>
              <a:gd name="connsiteX21" fmla="*/ 113096 w 627944"/>
              <a:gd name="connsiteY21" fmla="*/ 540835 h 628190"/>
              <a:gd name="connsiteX22" fmla="*/ 96569 w 627944"/>
              <a:gd name="connsiteY22" fmla="*/ 540835 h 628190"/>
              <a:gd name="connsiteX23" fmla="*/ 87315 w 627944"/>
              <a:gd name="connsiteY23" fmla="*/ 531576 h 628190"/>
              <a:gd name="connsiteX24" fmla="*/ 87315 w 627944"/>
              <a:gd name="connsiteY24" fmla="*/ 515041 h 628190"/>
              <a:gd name="connsiteX25" fmla="*/ 295730 w 627944"/>
              <a:gd name="connsiteY25" fmla="*/ 410007 h 628190"/>
              <a:gd name="connsiteX26" fmla="*/ 313949 w 627944"/>
              <a:gd name="connsiteY26" fmla="*/ 411731 h 628190"/>
              <a:gd name="connsiteX27" fmla="*/ 332168 w 627944"/>
              <a:gd name="connsiteY27" fmla="*/ 410007 h 628190"/>
              <a:gd name="connsiteX28" fmla="*/ 332168 w 627944"/>
              <a:gd name="connsiteY28" fmla="*/ 475459 h 628190"/>
              <a:gd name="connsiteX29" fmla="*/ 402575 w 627944"/>
              <a:gd name="connsiteY29" fmla="*/ 565270 h 628190"/>
              <a:gd name="connsiteX30" fmla="*/ 403932 w 627944"/>
              <a:gd name="connsiteY30" fmla="*/ 572150 h 628190"/>
              <a:gd name="connsiteX31" fmla="*/ 389586 w 627944"/>
              <a:gd name="connsiteY31" fmla="*/ 592650 h 628190"/>
              <a:gd name="connsiteX32" fmla="*/ 381612 w 627944"/>
              <a:gd name="connsiteY32" fmla="*/ 594190 h 628190"/>
              <a:gd name="connsiteX33" fmla="*/ 313949 w 627944"/>
              <a:gd name="connsiteY33" fmla="*/ 530020 h 628190"/>
              <a:gd name="connsiteX34" fmla="*/ 246287 w 627944"/>
              <a:gd name="connsiteY34" fmla="*/ 594190 h 628190"/>
              <a:gd name="connsiteX35" fmla="*/ 238313 w 627944"/>
              <a:gd name="connsiteY35" fmla="*/ 592650 h 628190"/>
              <a:gd name="connsiteX36" fmla="*/ 223966 w 627944"/>
              <a:gd name="connsiteY36" fmla="*/ 572150 h 628190"/>
              <a:gd name="connsiteX37" fmla="*/ 225323 w 627944"/>
              <a:gd name="connsiteY37" fmla="*/ 565270 h 628190"/>
              <a:gd name="connsiteX38" fmla="*/ 295730 w 627944"/>
              <a:gd name="connsiteY38" fmla="*/ 475459 h 628190"/>
              <a:gd name="connsiteX39" fmla="*/ 394617 w 627944"/>
              <a:gd name="connsiteY39" fmla="*/ 369037 h 628190"/>
              <a:gd name="connsiteX40" fmla="*/ 440874 w 627944"/>
              <a:gd name="connsiteY40" fmla="*/ 415316 h 628190"/>
              <a:gd name="connsiteX41" fmla="*/ 554138 w 627944"/>
              <a:gd name="connsiteY41" fmla="*/ 429013 h 628190"/>
              <a:gd name="connsiteX42" fmla="*/ 554122 w 627944"/>
              <a:gd name="connsiteY42" fmla="*/ 429028 h 628190"/>
              <a:gd name="connsiteX43" fmla="*/ 559946 w 627944"/>
              <a:gd name="connsiteY43" fmla="*/ 432933 h 628190"/>
              <a:gd name="connsiteX44" fmla="*/ 564291 w 627944"/>
              <a:gd name="connsiteY44" fmla="*/ 457582 h 628190"/>
              <a:gd name="connsiteX45" fmla="*/ 559748 w 627944"/>
              <a:gd name="connsiteY45" fmla="*/ 464324 h 628190"/>
              <a:gd name="connsiteX46" fmla="*/ 466563 w 627944"/>
              <a:gd name="connsiteY46" fmla="*/ 466811 h 628190"/>
              <a:gd name="connsiteX47" fmla="*/ 464078 w 627944"/>
              <a:gd name="connsiteY47" fmla="*/ 560038 h 628190"/>
              <a:gd name="connsiteX48" fmla="*/ 457340 w 627944"/>
              <a:gd name="connsiteY48" fmla="*/ 564584 h 628190"/>
              <a:gd name="connsiteX49" fmla="*/ 432702 w 627944"/>
              <a:gd name="connsiteY49" fmla="*/ 560237 h 628190"/>
              <a:gd name="connsiteX50" fmla="*/ 428799 w 627944"/>
              <a:gd name="connsiteY50" fmla="*/ 554410 h 628190"/>
              <a:gd name="connsiteX51" fmla="*/ 415108 w 627944"/>
              <a:gd name="connsiteY51" fmla="*/ 441094 h 628190"/>
              <a:gd name="connsiteX52" fmla="*/ 368851 w 627944"/>
              <a:gd name="connsiteY52" fmla="*/ 394815 h 628190"/>
              <a:gd name="connsiteX53" fmla="*/ 382953 w 627944"/>
              <a:gd name="connsiteY53" fmla="*/ 383146 h 628190"/>
              <a:gd name="connsiteX54" fmla="*/ 394617 w 627944"/>
              <a:gd name="connsiteY54" fmla="*/ 369037 h 628190"/>
              <a:gd name="connsiteX55" fmla="*/ 233282 w 627944"/>
              <a:gd name="connsiteY55" fmla="*/ 369022 h 628190"/>
              <a:gd name="connsiteX56" fmla="*/ 244945 w 627944"/>
              <a:gd name="connsiteY56" fmla="*/ 383131 h 628190"/>
              <a:gd name="connsiteX57" fmla="*/ 259048 w 627944"/>
              <a:gd name="connsiteY57" fmla="*/ 394800 h 628190"/>
              <a:gd name="connsiteX58" fmla="*/ 212791 w 627944"/>
              <a:gd name="connsiteY58" fmla="*/ 441078 h 628190"/>
              <a:gd name="connsiteX59" fmla="*/ 199100 w 627944"/>
              <a:gd name="connsiteY59" fmla="*/ 554395 h 628190"/>
              <a:gd name="connsiteX60" fmla="*/ 199085 w 627944"/>
              <a:gd name="connsiteY60" fmla="*/ 554380 h 628190"/>
              <a:gd name="connsiteX61" fmla="*/ 195182 w 627944"/>
              <a:gd name="connsiteY61" fmla="*/ 560206 h 628190"/>
              <a:gd name="connsiteX62" fmla="*/ 170544 w 627944"/>
              <a:gd name="connsiteY62" fmla="*/ 564553 h 628190"/>
              <a:gd name="connsiteX63" fmla="*/ 163805 w 627944"/>
              <a:gd name="connsiteY63" fmla="*/ 560008 h 628190"/>
              <a:gd name="connsiteX64" fmla="*/ 161320 w 627944"/>
              <a:gd name="connsiteY64" fmla="*/ 466780 h 628190"/>
              <a:gd name="connsiteX65" fmla="*/ 68135 w 627944"/>
              <a:gd name="connsiteY65" fmla="*/ 464294 h 628190"/>
              <a:gd name="connsiteX66" fmla="*/ 63592 w 627944"/>
              <a:gd name="connsiteY66" fmla="*/ 457552 h 628190"/>
              <a:gd name="connsiteX67" fmla="*/ 67937 w 627944"/>
              <a:gd name="connsiteY67" fmla="*/ 432903 h 628190"/>
              <a:gd name="connsiteX68" fmla="*/ 73761 w 627944"/>
              <a:gd name="connsiteY68" fmla="*/ 428998 h 628190"/>
              <a:gd name="connsiteX69" fmla="*/ 187025 w 627944"/>
              <a:gd name="connsiteY69" fmla="*/ 415300 h 628190"/>
              <a:gd name="connsiteX70" fmla="*/ 595134 w 627944"/>
              <a:gd name="connsiteY70" fmla="*/ 295867 h 628190"/>
              <a:gd name="connsiteX71" fmla="*/ 616266 w 627944"/>
              <a:gd name="connsiteY71" fmla="*/ 295867 h 628190"/>
              <a:gd name="connsiteX72" fmla="*/ 627944 w 627944"/>
              <a:gd name="connsiteY72" fmla="*/ 307551 h 628190"/>
              <a:gd name="connsiteX73" fmla="*/ 627944 w 627944"/>
              <a:gd name="connsiteY73" fmla="*/ 320639 h 628190"/>
              <a:gd name="connsiteX74" fmla="*/ 616266 w 627944"/>
              <a:gd name="connsiteY74" fmla="*/ 332323 h 628190"/>
              <a:gd name="connsiteX75" fmla="*/ 595134 w 627944"/>
              <a:gd name="connsiteY75" fmla="*/ 332323 h 628190"/>
              <a:gd name="connsiteX76" fmla="*/ 583456 w 627944"/>
              <a:gd name="connsiteY76" fmla="*/ 320639 h 628190"/>
              <a:gd name="connsiteX77" fmla="*/ 583456 w 627944"/>
              <a:gd name="connsiteY77" fmla="*/ 307551 h 628190"/>
              <a:gd name="connsiteX78" fmla="*/ 595134 w 627944"/>
              <a:gd name="connsiteY78" fmla="*/ 295867 h 628190"/>
              <a:gd name="connsiteX79" fmla="*/ 11679 w 627944"/>
              <a:gd name="connsiteY79" fmla="*/ 295867 h 628190"/>
              <a:gd name="connsiteX80" fmla="*/ 32810 w 627944"/>
              <a:gd name="connsiteY80" fmla="*/ 295867 h 628190"/>
              <a:gd name="connsiteX81" fmla="*/ 44488 w 627944"/>
              <a:gd name="connsiteY81" fmla="*/ 307551 h 628190"/>
              <a:gd name="connsiteX82" fmla="*/ 44488 w 627944"/>
              <a:gd name="connsiteY82" fmla="*/ 320639 h 628190"/>
              <a:gd name="connsiteX83" fmla="*/ 32810 w 627944"/>
              <a:gd name="connsiteY83" fmla="*/ 332323 h 628190"/>
              <a:gd name="connsiteX84" fmla="*/ 11679 w 627944"/>
              <a:gd name="connsiteY84" fmla="*/ 332323 h 628190"/>
              <a:gd name="connsiteX85" fmla="*/ 0 w 627944"/>
              <a:gd name="connsiteY85" fmla="*/ 320639 h 628190"/>
              <a:gd name="connsiteX86" fmla="*/ 0 w 627944"/>
              <a:gd name="connsiteY86" fmla="*/ 307551 h 628190"/>
              <a:gd name="connsiteX87" fmla="*/ 11679 w 627944"/>
              <a:gd name="connsiteY87" fmla="*/ 295867 h 628190"/>
              <a:gd name="connsiteX88" fmla="*/ 571930 w 627944"/>
              <a:gd name="connsiteY88" fmla="*/ 224070 h 628190"/>
              <a:gd name="connsiteX89" fmla="*/ 592421 w 627944"/>
              <a:gd name="connsiteY89" fmla="*/ 238424 h 628190"/>
              <a:gd name="connsiteX90" fmla="*/ 593961 w 627944"/>
              <a:gd name="connsiteY90" fmla="*/ 246401 h 628190"/>
              <a:gd name="connsiteX91" fmla="*/ 529820 w 627944"/>
              <a:gd name="connsiteY91" fmla="*/ 314095 h 628190"/>
              <a:gd name="connsiteX92" fmla="*/ 593961 w 627944"/>
              <a:gd name="connsiteY92" fmla="*/ 381789 h 628190"/>
              <a:gd name="connsiteX93" fmla="*/ 592421 w 627944"/>
              <a:gd name="connsiteY93" fmla="*/ 389766 h 628190"/>
              <a:gd name="connsiteX94" fmla="*/ 571930 w 627944"/>
              <a:gd name="connsiteY94" fmla="*/ 404120 h 628190"/>
              <a:gd name="connsiteX95" fmla="*/ 565054 w 627944"/>
              <a:gd name="connsiteY95" fmla="*/ 402762 h 628190"/>
              <a:gd name="connsiteX96" fmla="*/ 475284 w 627944"/>
              <a:gd name="connsiteY96" fmla="*/ 332323 h 628190"/>
              <a:gd name="connsiteX97" fmla="*/ 409863 w 627944"/>
              <a:gd name="connsiteY97" fmla="*/ 332323 h 628190"/>
              <a:gd name="connsiteX98" fmla="*/ 411586 w 627944"/>
              <a:gd name="connsiteY98" fmla="*/ 314095 h 628190"/>
              <a:gd name="connsiteX99" fmla="*/ 409863 w 627944"/>
              <a:gd name="connsiteY99" fmla="*/ 295867 h 628190"/>
              <a:gd name="connsiteX100" fmla="*/ 475284 w 627944"/>
              <a:gd name="connsiteY100" fmla="*/ 295867 h 628190"/>
              <a:gd name="connsiteX101" fmla="*/ 565054 w 627944"/>
              <a:gd name="connsiteY101" fmla="*/ 225428 h 628190"/>
              <a:gd name="connsiteX102" fmla="*/ 571930 w 627944"/>
              <a:gd name="connsiteY102" fmla="*/ 224070 h 628190"/>
              <a:gd name="connsiteX103" fmla="*/ 56014 w 627944"/>
              <a:gd name="connsiteY103" fmla="*/ 224070 h 628190"/>
              <a:gd name="connsiteX104" fmla="*/ 62890 w 627944"/>
              <a:gd name="connsiteY104" fmla="*/ 225428 h 628190"/>
              <a:gd name="connsiteX105" fmla="*/ 152660 w 627944"/>
              <a:gd name="connsiteY105" fmla="*/ 295867 h 628190"/>
              <a:gd name="connsiteX106" fmla="*/ 218081 w 627944"/>
              <a:gd name="connsiteY106" fmla="*/ 295867 h 628190"/>
              <a:gd name="connsiteX107" fmla="*/ 216358 w 627944"/>
              <a:gd name="connsiteY107" fmla="*/ 314095 h 628190"/>
              <a:gd name="connsiteX108" fmla="*/ 218081 w 627944"/>
              <a:gd name="connsiteY108" fmla="*/ 332323 h 628190"/>
              <a:gd name="connsiteX109" fmla="*/ 152660 w 627944"/>
              <a:gd name="connsiteY109" fmla="*/ 332323 h 628190"/>
              <a:gd name="connsiteX110" fmla="*/ 62890 w 627944"/>
              <a:gd name="connsiteY110" fmla="*/ 402762 h 628190"/>
              <a:gd name="connsiteX111" fmla="*/ 56014 w 627944"/>
              <a:gd name="connsiteY111" fmla="*/ 404120 h 628190"/>
              <a:gd name="connsiteX112" fmla="*/ 35524 w 627944"/>
              <a:gd name="connsiteY112" fmla="*/ 389766 h 628190"/>
              <a:gd name="connsiteX113" fmla="*/ 33984 w 627944"/>
              <a:gd name="connsiteY113" fmla="*/ 381789 h 628190"/>
              <a:gd name="connsiteX114" fmla="*/ 98124 w 627944"/>
              <a:gd name="connsiteY114" fmla="*/ 314095 h 628190"/>
              <a:gd name="connsiteX115" fmla="*/ 33984 w 627944"/>
              <a:gd name="connsiteY115" fmla="*/ 246401 h 628190"/>
              <a:gd name="connsiteX116" fmla="*/ 35524 w 627944"/>
              <a:gd name="connsiteY116" fmla="*/ 238424 h 628190"/>
              <a:gd name="connsiteX117" fmla="*/ 514802 w 627944"/>
              <a:gd name="connsiteY117" fmla="*/ 87371 h 628190"/>
              <a:gd name="connsiteX118" fmla="*/ 531329 w 627944"/>
              <a:gd name="connsiteY118" fmla="*/ 87371 h 628190"/>
              <a:gd name="connsiteX119" fmla="*/ 540584 w 627944"/>
              <a:gd name="connsiteY119" fmla="*/ 96629 h 628190"/>
              <a:gd name="connsiteX120" fmla="*/ 540584 w 627944"/>
              <a:gd name="connsiteY120" fmla="*/ 113164 h 628190"/>
              <a:gd name="connsiteX121" fmla="*/ 525642 w 627944"/>
              <a:gd name="connsiteY121" fmla="*/ 128112 h 628190"/>
              <a:gd name="connsiteX122" fmla="*/ 509116 w 627944"/>
              <a:gd name="connsiteY122" fmla="*/ 128112 h 628190"/>
              <a:gd name="connsiteX123" fmla="*/ 499861 w 627944"/>
              <a:gd name="connsiteY123" fmla="*/ 118853 h 628190"/>
              <a:gd name="connsiteX124" fmla="*/ 499861 w 627944"/>
              <a:gd name="connsiteY124" fmla="*/ 102319 h 628190"/>
              <a:gd name="connsiteX125" fmla="*/ 96585 w 627944"/>
              <a:gd name="connsiteY125" fmla="*/ 87355 h 628190"/>
              <a:gd name="connsiteX126" fmla="*/ 113111 w 627944"/>
              <a:gd name="connsiteY126" fmla="*/ 87355 h 628190"/>
              <a:gd name="connsiteX127" fmla="*/ 128053 w 627944"/>
              <a:gd name="connsiteY127" fmla="*/ 102304 h 628190"/>
              <a:gd name="connsiteX128" fmla="*/ 128053 w 627944"/>
              <a:gd name="connsiteY128" fmla="*/ 118838 h 628190"/>
              <a:gd name="connsiteX129" fmla="*/ 118798 w 627944"/>
              <a:gd name="connsiteY129" fmla="*/ 128097 h 628190"/>
              <a:gd name="connsiteX130" fmla="*/ 102271 w 627944"/>
              <a:gd name="connsiteY130" fmla="*/ 128097 h 628190"/>
              <a:gd name="connsiteX131" fmla="*/ 87330 w 627944"/>
              <a:gd name="connsiteY131" fmla="*/ 113149 h 628190"/>
              <a:gd name="connsiteX132" fmla="*/ 87330 w 627944"/>
              <a:gd name="connsiteY132" fmla="*/ 96614 h 628190"/>
              <a:gd name="connsiteX133" fmla="*/ 457370 w 627944"/>
              <a:gd name="connsiteY133" fmla="*/ 63637 h 628190"/>
              <a:gd name="connsiteX134" fmla="*/ 464109 w 627944"/>
              <a:gd name="connsiteY134" fmla="*/ 68182 h 628190"/>
              <a:gd name="connsiteX135" fmla="*/ 466594 w 627944"/>
              <a:gd name="connsiteY135" fmla="*/ 161410 h 628190"/>
              <a:gd name="connsiteX136" fmla="*/ 559779 w 627944"/>
              <a:gd name="connsiteY136" fmla="*/ 163896 h 628190"/>
              <a:gd name="connsiteX137" fmla="*/ 564322 w 627944"/>
              <a:gd name="connsiteY137" fmla="*/ 170638 h 628190"/>
              <a:gd name="connsiteX138" fmla="*/ 559977 w 627944"/>
              <a:gd name="connsiteY138" fmla="*/ 195287 h 628190"/>
              <a:gd name="connsiteX139" fmla="*/ 554153 w 627944"/>
              <a:gd name="connsiteY139" fmla="*/ 199192 h 628190"/>
              <a:gd name="connsiteX140" fmla="*/ 440889 w 627944"/>
              <a:gd name="connsiteY140" fmla="*/ 212890 h 628190"/>
              <a:gd name="connsiteX141" fmla="*/ 394632 w 627944"/>
              <a:gd name="connsiteY141" fmla="*/ 259168 h 628190"/>
              <a:gd name="connsiteX142" fmla="*/ 382969 w 627944"/>
              <a:gd name="connsiteY142" fmla="*/ 245059 h 628190"/>
              <a:gd name="connsiteX143" fmla="*/ 368866 w 627944"/>
              <a:gd name="connsiteY143" fmla="*/ 233390 h 628190"/>
              <a:gd name="connsiteX144" fmla="*/ 415123 w 627944"/>
              <a:gd name="connsiteY144" fmla="*/ 187112 h 628190"/>
              <a:gd name="connsiteX145" fmla="*/ 428814 w 627944"/>
              <a:gd name="connsiteY145" fmla="*/ 73795 h 628190"/>
              <a:gd name="connsiteX146" fmla="*/ 428829 w 627944"/>
              <a:gd name="connsiteY146" fmla="*/ 73810 h 628190"/>
              <a:gd name="connsiteX147" fmla="*/ 432732 w 627944"/>
              <a:gd name="connsiteY147" fmla="*/ 67984 h 628190"/>
              <a:gd name="connsiteX148" fmla="*/ 170559 w 627944"/>
              <a:gd name="connsiteY148" fmla="*/ 63621 h 628190"/>
              <a:gd name="connsiteX149" fmla="*/ 195197 w 627944"/>
              <a:gd name="connsiteY149" fmla="*/ 67968 h 628190"/>
              <a:gd name="connsiteX150" fmla="*/ 199100 w 627944"/>
              <a:gd name="connsiteY150" fmla="*/ 73795 h 628190"/>
              <a:gd name="connsiteX151" fmla="*/ 212791 w 627944"/>
              <a:gd name="connsiteY151" fmla="*/ 187112 h 628190"/>
              <a:gd name="connsiteX152" fmla="*/ 259048 w 627944"/>
              <a:gd name="connsiteY152" fmla="*/ 233390 h 628190"/>
              <a:gd name="connsiteX153" fmla="*/ 244945 w 627944"/>
              <a:gd name="connsiteY153" fmla="*/ 245059 h 628190"/>
              <a:gd name="connsiteX154" fmla="*/ 233282 w 627944"/>
              <a:gd name="connsiteY154" fmla="*/ 259168 h 628190"/>
              <a:gd name="connsiteX155" fmla="*/ 187025 w 627944"/>
              <a:gd name="connsiteY155" fmla="*/ 212890 h 628190"/>
              <a:gd name="connsiteX156" fmla="*/ 73761 w 627944"/>
              <a:gd name="connsiteY156" fmla="*/ 199192 h 628190"/>
              <a:gd name="connsiteX157" fmla="*/ 73776 w 627944"/>
              <a:gd name="connsiteY157" fmla="*/ 199177 h 628190"/>
              <a:gd name="connsiteX158" fmla="*/ 67952 w 627944"/>
              <a:gd name="connsiteY158" fmla="*/ 195272 h 628190"/>
              <a:gd name="connsiteX159" fmla="*/ 63607 w 627944"/>
              <a:gd name="connsiteY159" fmla="*/ 170623 h 628190"/>
              <a:gd name="connsiteX160" fmla="*/ 68150 w 627944"/>
              <a:gd name="connsiteY160" fmla="*/ 163881 h 628190"/>
              <a:gd name="connsiteX161" fmla="*/ 161335 w 627944"/>
              <a:gd name="connsiteY161" fmla="*/ 161395 h 628190"/>
              <a:gd name="connsiteX162" fmla="*/ 163820 w 627944"/>
              <a:gd name="connsiteY162" fmla="*/ 68167 h 628190"/>
              <a:gd name="connsiteX163" fmla="*/ 170559 w 627944"/>
              <a:gd name="connsiteY163" fmla="*/ 63621 h 628190"/>
              <a:gd name="connsiteX164" fmla="*/ 246287 w 627944"/>
              <a:gd name="connsiteY164" fmla="*/ 34000 h 628190"/>
              <a:gd name="connsiteX165" fmla="*/ 313949 w 627944"/>
              <a:gd name="connsiteY165" fmla="*/ 98170 h 628190"/>
              <a:gd name="connsiteX166" fmla="*/ 381612 w 627944"/>
              <a:gd name="connsiteY166" fmla="*/ 34000 h 628190"/>
              <a:gd name="connsiteX167" fmla="*/ 389586 w 627944"/>
              <a:gd name="connsiteY167" fmla="*/ 35540 h 628190"/>
              <a:gd name="connsiteX168" fmla="*/ 403932 w 627944"/>
              <a:gd name="connsiteY168" fmla="*/ 56040 h 628190"/>
              <a:gd name="connsiteX169" fmla="*/ 402575 w 627944"/>
              <a:gd name="connsiteY169" fmla="*/ 62920 h 628190"/>
              <a:gd name="connsiteX170" fmla="*/ 332168 w 627944"/>
              <a:gd name="connsiteY170" fmla="*/ 152731 h 628190"/>
              <a:gd name="connsiteX171" fmla="*/ 332168 w 627944"/>
              <a:gd name="connsiteY171" fmla="*/ 218183 h 628190"/>
              <a:gd name="connsiteX172" fmla="*/ 313949 w 627944"/>
              <a:gd name="connsiteY172" fmla="*/ 216459 h 628190"/>
              <a:gd name="connsiteX173" fmla="*/ 295730 w 627944"/>
              <a:gd name="connsiteY173" fmla="*/ 218183 h 628190"/>
              <a:gd name="connsiteX174" fmla="*/ 295730 w 627944"/>
              <a:gd name="connsiteY174" fmla="*/ 152731 h 628190"/>
              <a:gd name="connsiteX175" fmla="*/ 225323 w 627944"/>
              <a:gd name="connsiteY175" fmla="*/ 62920 h 628190"/>
              <a:gd name="connsiteX176" fmla="*/ 223966 w 627944"/>
              <a:gd name="connsiteY176" fmla="*/ 56040 h 628190"/>
              <a:gd name="connsiteX177" fmla="*/ 238313 w 627944"/>
              <a:gd name="connsiteY177" fmla="*/ 35540 h 628190"/>
              <a:gd name="connsiteX178" fmla="*/ 246287 w 627944"/>
              <a:gd name="connsiteY178" fmla="*/ 34000 h 628190"/>
              <a:gd name="connsiteX179" fmla="*/ 307409 w 627944"/>
              <a:gd name="connsiteY179" fmla="*/ 0 h 628190"/>
              <a:gd name="connsiteX180" fmla="*/ 320490 w 627944"/>
              <a:gd name="connsiteY180" fmla="*/ 0 h 628190"/>
              <a:gd name="connsiteX181" fmla="*/ 332168 w 627944"/>
              <a:gd name="connsiteY181" fmla="*/ 11684 h 628190"/>
              <a:gd name="connsiteX182" fmla="*/ 332168 w 627944"/>
              <a:gd name="connsiteY182" fmla="*/ 32825 h 628190"/>
              <a:gd name="connsiteX183" fmla="*/ 320490 w 627944"/>
              <a:gd name="connsiteY183" fmla="*/ 44509 h 628190"/>
              <a:gd name="connsiteX184" fmla="*/ 307409 w 627944"/>
              <a:gd name="connsiteY184" fmla="*/ 44509 h 628190"/>
              <a:gd name="connsiteX185" fmla="*/ 295730 w 627944"/>
              <a:gd name="connsiteY185" fmla="*/ 32825 h 628190"/>
              <a:gd name="connsiteX186" fmla="*/ 295730 w 627944"/>
              <a:gd name="connsiteY186" fmla="*/ 11684 h 628190"/>
              <a:gd name="connsiteX187" fmla="*/ 307409 w 627944"/>
              <a:gd name="connsiteY187" fmla="*/ 0 h 62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627944" h="628190">
                <a:moveTo>
                  <a:pt x="307409" y="583681"/>
                </a:moveTo>
                <a:lnTo>
                  <a:pt x="320490" y="583681"/>
                </a:lnTo>
                <a:cubicBezTo>
                  <a:pt x="326939" y="583681"/>
                  <a:pt x="332168" y="588913"/>
                  <a:pt x="332168" y="595365"/>
                </a:cubicBezTo>
                <a:lnTo>
                  <a:pt x="332168" y="616506"/>
                </a:lnTo>
                <a:cubicBezTo>
                  <a:pt x="332168" y="622958"/>
                  <a:pt x="326939" y="628190"/>
                  <a:pt x="320490" y="628190"/>
                </a:cubicBezTo>
                <a:lnTo>
                  <a:pt x="307409" y="628190"/>
                </a:lnTo>
                <a:cubicBezTo>
                  <a:pt x="300960" y="628190"/>
                  <a:pt x="295730" y="622958"/>
                  <a:pt x="295730" y="616506"/>
                </a:cubicBezTo>
                <a:lnTo>
                  <a:pt x="295730" y="595365"/>
                </a:lnTo>
                <a:cubicBezTo>
                  <a:pt x="295730" y="588913"/>
                  <a:pt x="300960" y="583681"/>
                  <a:pt x="307409" y="583681"/>
                </a:cubicBezTo>
                <a:close/>
                <a:moveTo>
                  <a:pt x="509116" y="500093"/>
                </a:moveTo>
                <a:cubicBezTo>
                  <a:pt x="513689" y="495532"/>
                  <a:pt x="521084" y="495532"/>
                  <a:pt x="525642" y="500093"/>
                </a:cubicBezTo>
                <a:lnTo>
                  <a:pt x="540584" y="515041"/>
                </a:lnTo>
                <a:cubicBezTo>
                  <a:pt x="545142" y="519617"/>
                  <a:pt x="545142" y="527015"/>
                  <a:pt x="540584" y="531576"/>
                </a:cubicBezTo>
                <a:lnTo>
                  <a:pt x="531329" y="540835"/>
                </a:lnTo>
                <a:cubicBezTo>
                  <a:pt x="526755" y="545395"/>
                  <a:pt x="519361" y="545395"/>
                  <a:pt x="514802" y="540835"/>
                </a:cubicBezTo>
                <a:lnTo>
                  <a:pt x="499861" y="525886"/>
                </a:lnTo>
                <a:cubicBezTo>
                  <a:pt x="495303" y="521310"/>
                  <a:pt x="495303" y="513913"/>
                  <a:pt x="499861" y="509352"/>
                </a:cubicBezTo>
                <a:close/>
                <a:moveTo>
                  <a:pt x="102256" y="500093"/>
                </a:moveTo>
                <a:cubicBezTo>
                  <a:pt x="106830" y="495532"/>
                  <a:pt x="114224" y="495532"/>
                  <a:pt x="118783" y="500093"/>
                </a:cubicBezTo>
                <a:lnTo>
                  <a:pt x="128037" y="509352"/>
                </a:lnTo>
                <a:cubicBezTo>
                  <a:pt x="132596" y="513928"/>
                  <a:pt x="132596" y="521326"/>
                  <a:pt x="128037" y="525886"/>
                </a:cubicBezTo>
                <a:lnTo>
                  <a:pt x="113096" y="540835"/>
                </a:lnTo>
                <a:cubicBezTo>
                  <a:pt x="108522" y="545395"/>
                  <a:pt x="101128" y="545395"/>
                  <a:pt x="96569" y="540835"/>
                </a:cubicBezTo>
                <a:lnTo>
                  <a:pt x="87315" y="531576"/>
                </a:lnTo>
                <a:cubicBezTo>
                  <a:pt x="82756" y="527000"/>
                  <a:pt x="82756" y="519602"/>
                  <a:pt x="87315" y="515041"/>
                </a:cubicBezTo>
                <a:close/>
                <a:moveTo>
                  <a:pt x="295730" y="410007"/>
                </a:moveTo>
                <a:cubicBezTo>
                  <a:pt x="301630" y="411121"/>
                  <a:pt x="307714" y="411731"/>
                  <a:pt x="313949" y="411731"/>
                </a:cubicBezTo>
                <a:cubicBezTo>
                  <a:pt x="320170" y="411731"/>
                  <a:pt x="326268" y="411121"/>
                  <a:pt x="332168" y="410007"/>
                </a:cubicBezTo>
                <a:lnTo>
                  <a:pt x="332168" y="475459"/>
                </a:lnTo>
                <a:cubicBezTo>
                  <a:pt x="332168" y="512570"/>
                  <a:pt x="377587" y="549285"/>
                  <a:pt x="402575" y="565270"/>
                </a:cubicBezTo>
                <a:cubicBezTo>
                  <a:pt x="404923" y="566765"/>
                  <a:pt x="405518" y="569877"/>
                  <a:pt x="403932" y="572150"/>
                </a:cubicBezTo>
                <a:lnTo>
                  <a:pt x="389586" y="592650"/>
                </a:lnTo>
                <a:cubicBezTo>
                  <a:pt x="387771" y="595228"/>
                  <a:pt x="384249" y="595929"/>
                  <a:pt x="381612" y="594190"/>
                </a:cubicBezTo>
                <a:cubicBezTo>
                  <a:pt x="365070" y="583345"/>
                  <a:pt x="333724" y="560313"/>
                  <a:pt x="313949" y="530020"/>
                </a:cubicBezTo>
                <a:cubicBezTo>
                  <a:pt x="294175" y="560313"/>
                  <a:pt x="262814" y="583361"/>
                  <a:pt x="246287" y="594190"/>
                </a:cubicBezTo>
                <a:cubicBezTo>
                  <a:pt x="243649" y="595929"/>
                  <a:pt x="240127" y="595243"/>
                  <a:pt x="238313" y="592650"/>
                </a:cubicBezTo>
                <a:lnTo>
                  <a:pt x="223966" y="572150"/>
                </a:lnTo>
                <a:cubicBezTo>
                  <a:pt x="222381" y="569877"/>
                  <a:pt x="222991" y="566765"/>
                  <a:pt x="225323" y="565270"/>
                </a:cubicBezTo>
                <a:cubicBezTo>
                  <a:pt x="250312" y="549285"/>
                  <a:pt x="295730" y="512570"/>
                  <a:pt x="295730" y="475459"/>
                </a:cubicBezTo>
                <a:close/>
                <a:moveTo>
                  <a:pt x="394617" y="369037"/>
                </a:moveTo>
                <a:lnTo>
                  <a:pt x="440874" y="415316"/>
                </a:lnTo>
                <a:cubicBezTo>
                  <a:pt x="467112" y="441551"/>
                  <a:pt x="525170" y="435389"/>
                  <a:pt x="554138" y="429013"/>
                </a:cubicBezTo>
                <a:lnTo>
                  <a:pt x="554122" y="429028"/>
                </a:lnTo>
                <a:cubicBezTo>
                  <a:pt x="556836" y="428433"/>
                  <a:pt x="559458" y="430203"/>
                  <a:pt x="559946" y="432933"/>
                </a:cubicBezTo>
                <a:lnTo>
                  <a:pt x="564291" y="457582"/>
                </a:lnTo>
                <a:cubicBezTo>
                  <a:pt x="564840" y="460709"/>
                  <a:pt x="562843" y="463684"/>
                  <a:pt x="559748" y="464324"/>
                </a:cubicBezTo>
                <a:cubicBezTo>
                  <a:pt x="540401" y="468351"/>
                  <a:pt x="501950" y="474239"/>
                  <a:pt x="466563" y="466811"/>
                </a:cubicBezTo>
                <a:cubicBezTo>
                  <a:pt x="474004" y="502213"/>
                  <a:pt x="468103" y="540682"/>
                  <a:pt x="464078" y="560038"/>
                </a:cubicBezTo>
                <a:cubicBezTo>
                  <a:pt x="463423" y="563135"/>
                  <a:pt x="460450" y="565133"/>
                  <a:pt x="457340" y="564584"/>
                </a:cubicBezTo>
                <a:lnTo>
                  <a:pt x="432702" y="560237"/>
                </a:lnTo>
                <a:cubicBezTo>
                  <a:pt x="429973" y="559749"/>
                  <a:pt x="428204" y="557125"/>
                  <a:pt x="428799" y="554410"/>
                </a:cubicBezTo>
                <a:cubicBezTo>
                  <a:pt x="435172" y="525429"/>
                  <a:pt x="441331" y="467329"/>
                  <a:pt x="415108" y="441094"/>
                </a:cubicBezTo>
                <a:lnTo>
                  <a:pt x="368851" y="394815"/>
                </a:lnTo>
                <a:cubicBezTo>
                  <a:pt x="373821" y="391429"/>
                  <a:pt x="378547" y="387555"/>
                  <a:pt x="382953" y="383146"/>
                </a:cubicBezTo>
                <a:cubicBezTo>
                  <a:pt x="387360" y="378738"/>
                  <a:pt x="391232" y="374010"/>
                  <a:pt x="394617" y="369037"/>
                </a:cubicBezTo>
                <a:close/>
                <a:moveTo>
                  <a:pt x="233282" y="369022"/>
                </a:moveTo>
                <a:cubicBezTo>
                  <a:pt x="236666" y="373995"/>
                  <a:pt x="240539" y="378723"/>
                  <a:pt x="244945" y="383131"/>
                </a:cubicBezTo>
                <a:cubicBezTo>
                  <a:pt x="249351" y="387539"/>
                  <a:pt x="254078" y="391414"/>
                  <a:pt x="259048" y="394800"/>
                </a:cubicBezTo>
                <a:lnTo>
                  <a:pt x="212791" y="441078"/>
                </a:lnTo>
                <a:cubicBezTo>
                  <a:pt x="186567" y="467329"/>
                  <a:pt x="192727" y="525414"/>
                  <a:pt x="199100" y="554395"/>
                </a:cubicBezTo>
                <a:lnTo>
                  <a:pt x="199085" y="554380"/>
                </a:lnTo>
                <a:cubicBezTo>
                  <a:pt x="199679" y="557095"/>
                  <a:pt x="197911" y="559718"/>
                  <a:pt x="195182" y="560206"/>
                </a:cubicBezTo>
                <a:lnTo>
                  <a:pt x="170544" y="564553"/>
                </a:lnTo>
                <a:cubicBezTo>
                  <a:pt x="167418" y="565103"/>
                  <a:pt x="164445" y="563104"/>
                  <a:pt x="163805" y="560008"/>
                </a:cubicBezTo>
                <a:cubicBezTo>
                  <a:pt x="159780" y="540652"/>
                  <a:pt x="153895" y="502183"/>
                  <a:pt x="161320" y="466780"/>
                </a:cubicBezTo>
                <a:cubicBezTo>
                  <a:pt x="125933" y="474224"/>
                  <a:pt x="87483" y="468321"/>
                  <a:pt x="68135" y="464294"/>
                </a:cubicBezTo>
                <a:cubicBezTo>
                  <a:pt x="65040" y="463638"/>
                  <a:pt x="63043" y="460664"/>
                  <a:pt x="63592" y="457552"/>
                </a:cubicBezTo>
                <a:lnTo>
                  <a:pt x="67937" y="432903"/>
                </a:lnTo>
                <a:cubicBezTo>
                  <a:pt x="68425" y="430172"/>
                  <a:pt x="71047" y="428403"/>
                  <a:pt x="73761" y="428998"/>
                </a:cubicBezTo>
                <a:cubicBezTo>
                  <a:pt x="102729" y="435374"/>
                  <a:pt x="160801" y="441536"/>
                  <a:pt x="187025" y="415300"/>
                </a:cubicBezTo>
                <a:close/>
                <a:moveTo>
                  <a:pt x="595134" y="295867"/>
                </a:moveTo>
                <a:lnTo>
                  <a:pt x="616266" y="295867"/>
                </a:lnTo>
                <a:cubicBezTo>
                  <a:pt x="622715" y="295867"/>
                  <a:pt x="627944" y="301099"/>
                  <a:pt x="627944" y="307551"/>
                </a:cubicBezTo>
                <a:lnTo>
                  <a:pt x="627944" y="320639"/>
                </a:lnTo>
                <a:cubicBezTo>
                  <a:pt x="627944" y="327091"/>
                  <a:pt x="622715" y="332323"/>
                  <a:pt x="616266" y="332323"/>
                </a:cubicBezTo>
                <a:lnTo>
                  <a:pt x="595134" y="332323"/>
                </a:lnTo>
                <a:cubicBezTo>
                  <a:pt x="588685" y="332323"/>
                  <a:pt x="583456" y="327091"/>
                  <a:pt x="583456" y="320639"/>
                </a:cubicBezTo>
                <a:lnTo>
                  <a:pt x="583456" y="307551"/>
                </a:lnTo>
                <a:cubicBezTo>
                  <a:pt x="583456" y="301099"/>
                  <a:pt x="588685" y="295867"/>
                  <a:pt x="595134" y="295867"/>
                </a:cubicBezTo>
                <a:close/>
                <a:moveTo>
                  <a:pt x="11679" y="295867"/>
                </a:moveTo>
                <a:lnTo>
                  <a:pt x="32810" y="295867"/>
                </a:lnTo>
                <a:cubicBezTo>
                  <a:pt x="39259" y="295867"/>
                  <a:pt x="44488" y="301099"/>
                  <a:pt x="44488" y="307551"/>
                </a:cubicBezTo>
                <a:lnTo>
                  <a:pt x="44488" y="320639"/>
                </a:lnTo>
                <a:cubicBezTo>
                  <a:pt x="44488" y="327091"/>
                  <a:pt x="39259" y="332323"/>
                  <a:pt x="32810" y="332323"/>
                </a:cubicBezTo>
                <a:lnTo>
                  <a:pt x="11679" y="332323"/>
                </a:lnTo>
                <a:cubicBezTo>
                  <a:pt x="5229" y="332323"/>
                  <a:pt x="0" y="327091"/>
                  <a:pt x="0" y="320639"/>
                </a:cubicBezTo>
                <a:lnTo>
                  <a:pt x="0" y="307551"/>
                </a:lnTo>
                <a:cubicBezTo>
                  <a:pt x="0" y="301099"/>
                  <a:pt x="5229" y="295867"/>
                  <a:pt x="11679" y="295867"/>
                </a:cubicBezTo>
                <a:close/>
                <a:moveTo>
                  <a:pt x="571930" y="224070"/>
                </a:moveTo>
                <a:lnTo>
                  <a:pt x="592421" y="238424"/>
                </a:lnTo>
                <a:cubicBezTo>
                  <a:pt x="594997" y="240239"/>
                  <a:pt x="595699" y="243762"/>
                  <a:pt x="593961" y="246401"/>
                </a:cubicBezTo>
                <a:cubicBezTo>
                  <a:pt x="583120" y="262951"/>
                  <a:pt x="560099" y="294312"/>
                  <a:pt x="529820" y="314095"/>
                </a:cubicBezTo>
                <a:cubicBezTo>
                  <a:pt x="560099" y="333878"/>
                  <a:pt x="583136" y="365254"/>
                  <a:pt x="593961" y="381789"/>
                </a:cubicBezTo>
                <a:cubicBezTo>
                  <a:pt x="595699" y="384428"/>
                  <a:pt x="595012" y="387951"/>
                  <a:pt x="592421" y="389766"/>
                </a:cubicBezTo>
                <a:lnTo>
                  <a:pt x="571930" y="404120"/>
                </a:lnTo>
                <a:cubicBezTo>
                  <a:pt x="569658" y="405706"/>
                  <a:pt x="566548" y="405096"/>
                  <a:pt x="565054" y="402762"/>
                </a:cubicBezTo>
                <a:cubicBezTo>
                  <a:pt x="549076" y="377762"/>
                  <a:pt x="512378" y="332323"/>
                  <a:pt x="475284" y="332323"/>
                </a:cubicBezTo>
                <a:lnTo>
                  <a:pt x="409863" y="332323"/>
                </a:lnTo>
                <a:cubicBezTo>
                  <a:pt x="410976" y="326420"/>
                  <a:pt x="411586" y="320334"/>
                  <a:pt x="411586" y="314095"/>
                </a:cubicBezTo>
                <a:cubicBezTo>
                  <a:pt x="411586" y="307872"/>
                  <a:pt x="410976" y="301770"/>
                  <a:pt x="409863" y="295867"/>
                </a:cubicBezTo>
                <a:lnTo>
                  <a:pt x="475284" y="295867"/>
                </a:lnTo>
                <a:cubicBezTo>
                  <a:pt x="512378" y="295867"/>
                  <a:pt x="549076" y="250428"/>
                  <a:pt x="565054" y="225428"/>
                </a:cubicBezTo>
                <a:cubicBezTo>
                  <a:pt x="566548" y="223079"/>
                  <a:pt x="569658" y="222484"/>
                  <a:pt x="571930" y="224070"/>
                </a:cubicBezTo>
                <a:close/>
                <a:moveTo>
                  <a:pt x="56014" y="224070"/>
                </a:moveTo>
                <a:cubicBezTo>
                  <a:pt x="58286" y="222484"/>
                  <a:pt x="61396" y="223094"/>
                  <a:pt x="62890" y="225428"/>
                </a:cubicBezTo>
                <a:cubicBezTo>
                  <a:pt x="78868" y="250428"/>
                  <a:pt x="115566" y="295867"/>
                  <a:pt x="152660" y="295867"/>
                </a:cubicBezTo>
                <a:lnTo>
                  <a:pt x="218081" y="295867"/>
                </a:lnTo>
                <a:cubicBezTo>
                  <a:pt x="216968" y="301770"/>
                  <a:pt x="216358" y="307856"/>
                  <a:pt x="216358" y="314095"/>
                </a:cubicBezTo>
                <a:cubicBezTo>
                  <a:pt x="216358" y="320318"/>
                  <a:pt x="216968" y="326420"/>
                  <a:pt x="218081" y="332323"/>
                </a:cubicBezTo>
                <a:lnTo>
                  <a:pt x="152660" y="332323"/>
                </a:lnTo>
                <a:cubicBezTo>
                  <a:pt x="115566" y="332323"/>
                  <a:pt x="78868" y="377762"/>
                  <a:pt x="62890" y="402762"/>
                </a:cubicBezTo>
                <a:cubicBezTo>
                  <a:pt x="61396" y="405111"/>
                  <a:pt x="58286" y="405706"/>
                  <a:pt x="56014" y="404120"/>
                </a:cubicBezTo>
                <a:lnTo>
                  <a:pt x="35524" y="389766"/>
                </a:lnTo>
                <a:cubicBezTo>
                  <a:pt x="32947" y="387951"/>
                  <a:pt x="32246" y="384428"/>
                  <a:pt x="33984" y="381789"/>
                </a:cubicBezTo>
                <a:cubicBezTo>
                  <a:pt x="44824" y="365239"/>
                  <a:pt x="67845" y="333878"/>
                  <a:pt x="98124" y="314095"/>
                </a:cubicBezTo>
                <a:cubicBezTo>
                  <a:pt x="67845" y="294312"/>
                  <a:pt x="44809" y="262936"/>
                  <a:pt x="33984" y="246401"/>
                </a:cubicBezTo>
                <a:cubicBezTo>
                  <a:pt x="32246" y="243762"/>
                  <a:pt x="32932" y="240239"/>
                  <a:pt x="35524" y="238424"/>
                </a:cubicBezTo>
                <a:close/>
                <a:moveTo>
                  <a:pt x="514802" y="87371"/>
                </a:moveTo>
                <a:cubicBezTo>
                  <a:pt x="519376" y="82810"/>
                  <a:pt x="526771" y="82810"/>
                  <a:pt x="531329" y="87371"/>
                </a:cubicBezTo>
                <a:lnTo>
                  <a:pt x="540584" y="96629"/>
                </a:lnTo>
                <a:cubicBezTo>
                  <a:pt x="545142" y="101205"/>
                  <a:pt x="545142" y="108603"/>
                  <a:pt x="540584" y="113164"/>
                </a:cubicBezTo>
                <a:lnTo>
                  <a:pt x="525642" y="128112"/>
                </a:lnTo>
                <a:cubicBezTo>
                  <a:pt x="521069" y="132673"/>
                  <a:pt x="513674" y="132673"/>
                  <a:pt x="509116" y="128112"/>
                </a:cubicBezTo>
                <a:lnTo>
                  <a:pt x="499861" y="118853"/>
                </a:lnTo>
                <a:cubicBezTo>
                  <a:pt x="495303" y="114277"/>
                  <a:pt x="495303" y="106880"/>
                  <a:pt x="499861" y="102319"/>
                </a:cubicBezTo>
                <a:close/>
                <a:moveTo>
                  <a:pt x="96585" y="87355"/>
                </a:moveTo>
                <a:cubicBezTo>
                  <a:pt x="101158" y="82795"/>
                  <a:pt x="108553" y="82795"/>
                  <a:pt x="113111" y="87355"/>
                </a:cubicBezTo>
                <a:lnTo>
                  <a:pt x="128053" y="102304"/>
                </a:lnTo>
                <a:cubicBezTo>
                  <a:pt x="132611" y="106880"/>
                  <a:pt x="132611" y="114277"/>
                  <a:pt x="128053" y="118838"/>
                </a:cubicBezTo>
                <a:lnTo>
                  <a:pt x="118798" y="128097"/>
                </a:lnTo>
                <a:cubicBezTo>
                  <a:pt x="114224" y="132658"/>
                  <a:pt x="106830" y="132658"/>
                  <a:pt x="102271" y="128097"/>
                </a:cubicBezTo>
                <a:lnTo>
                  <a:pt x="87330" y="113149"/>
                </a:lnTo>
                <a:cubicBezTo>
                  <a:pt x="82771" y="108573"/>
                  <a:pt x="82771" y="101175"/>
                  <a:pt x="87330" y="96614"/>
                </a:cubicBezTo>
                <a:close/>
                <a:moveTo>
                  <a:pt x="457370" y="63637"/>
                </a:moveTo>
                <a:cubicBezTo>
                  <a:pt x="460496" y="63087"/>
                  <a:pt x="463468" y="65086"/>
                  <a:pt x="464109" y="68182"/>
                </a:cubicBezTo>
                <a:cubicBezTo>
                  <a:pt x="468134" y="87538"/>
                  <a:pt x="474019" y="126007"/>
                  <a:pt x="466594" y="161410"/>
                </a:cubicBezTo>
                <a:cubicBezTo>
                  <a:pt x="501980" y="153966"/>
                  <a:pt x="540431" y="159869"/>
                  <a:pt x="559779" y="163896"/>
                </a:cubicBezTo>
                <a:cubicBezTo>
                  <a:pt x="562874" y="164552"/>
                  <a:pt x="564871" y="167526"/>
                  <a:pt x="564322" y="170638"/>
                </a:cubicBezTo>
                <a:lnTo>
                  <a:pt x="559977" y="195287"/>
                </a:lnTo>
                <a:cubicBezTo>
                  <a:pt x="559489" y="198018"/>
                  <a:pt x="556867" y="199787"/>
                  <a:pt x="554153" y="199192"/>
                </a:cubicBezTo>
                <a:cubicBezTo>
                  <a:pt x="525185" y="192816"/>
                  <a:pt x="467112" y="186654"/>
                  <a:pt x="440889" y="212890"/>
                </a:cubicBezTo>
                <a:lnTo>
                  <a:pt x="394632" y="259168"/>
                </a:lnTo>
                <a:cubicBezTo>
                  <a:pt x="391247" y="254195"/>
                  <a:pt x="387375" y="249467"/>
                  <a:pt x="382969" y="245059"/>
                </a:cubicBezTo>
                <a:cubicBezTo>
                  <a:pt x="378563" y="240651"/>
                  <a:pt x="373836" y="236776"/>
                  <a:pt x="368866" y="233390"/>
                </a:cubicBezTo>
                <a:lnTo>
                  <a:pt x="415123" y="187112"/>
                </a:lnTo>
                <a:cubicBezTo>
                  <a:pt x="441346" y="160861"/>
                  <a:pt x="435187" y="102776"/>
                  <a:pt x="428814" y="73795"/>
                </a:cubicBezTo>
                <a:lnTo>
                  <a:pt x="428829" y="73810"/>
                </a:lnTo>
                <a:cubicBezTo>
                  <a:pt x="428235" y="71095"/>
                  <a:pt x="430003" y="68472"/>
                  <a:pt x="432732" y="67984"/>
                </a:cubicBezTo>
                <a:close/>
                <a:moveTo>
                  <a:pt x="170559" y="63621"/>
                </a:moveTo>
                <a:lnTo>
                  <a:pt x="195197" y="67968"/>
                </a:lnTo>
                <a:cubicBezTo>
                  <a:pt x="197926" y="68457"/>
                  <a:pt x="199694" y="71080"/>
                  <a:pt x="199100" y="73795"/>
                </a:cubicBezTo>
                <a:cubicBezTo>
                  <a:pt x="192727" y="102776"/>
                  <a:pt x="186567" y="160876"/>
                  <a:pt x="212791" y="187112"/>
                </a:cubicBezTo>
                <a:lnTo>
                  <a:pt x="259048" y="233390"/>
                </a:lnTo>
                <a:cubicBezTo>
                  <a:pt x="254078" y="236776"/>
                  <a:pt x="249351" y="240651"/>
                  <a:pt x="244945" y="245059"/>
                </a:cubicBezTo>
                <a:cubicBezTo>
                  <a:pt x="240539" y="249467"/>
                  <a:pt x="236666" y="254195"/>
                  <a:pt x="233282" y="259168"/>
                </a:cubicBezTo>
                <a:lnTo>
                  <a:pt x="187025" y="212890"/>
                </a:lnTo>
                <a:cubicBezTo>
                  <a:pt x="160786" y="186654"/>
                  <a:pt x="102729" y="192816"/>
                  <a:pt x="73761" y="199192"/>
                </a:cubicBezTo>
                <a:lnTo>
                  <a:pt x="73776" y="199177"/>
                </a:lnTo>
                <a:cubicBezTo>
                  <a:pt x="71062" y="199772"/>
                  <a:pt x="68440" y="198002"/>
                  <a:pt x="67952" y="195272"/>
                </a:cubicBezTo>
                <a:lnTo>
                  <a:pt x="63607" y="170623"/>
                </a:lnTo>
                <a:cubicBezTo>
                  <a:pt x="63058" y="167496"/>
                  <a:pt x="65055" y="164522"/>
                  <a:pt x="68150" y="163881"/>
                </a:cubicBezTo>
                <a:cubicBezTo>
                  <a:pt x="87498" y="159854"/>
                  <a:pt x="125949" y="153966"/>
                  <a:pt x="161335" y="161395"/>
                </a:cubicBezTo>
                <a:cubicBezTo>
                  <a:pt x="153895" y="125992"/>
                  <a:pt x="159795" y="87523"/>
                  <a:pt x="163820" y="68167"/>
                </a:cubicBezTo>
                <a:cubicBezTo>
                  <a:pt x="164476" y="65070"/>
                  <a:pt x="167449" y="63072"/>
                  <a:pt x="170559" y="63621"/>
                </a:cubicBezTo>
                <a:close/>
                <a:moveTo>
                  <a:pt x="246287" y="34000"/>
                </a:moveTo>
                <a:cubicBezTo>
                  <a:pt x="262829" y="44845"/>
                  <a:pt x="294175" y="67877"/>
                  <a:pt x="313949" y="98170"/>
                </a:cubicBezTo>
                <a:cubicBezTo>
                  <a:pt x="333724" y="67877"/>
                  <a:pt x="365085" y="44829"/>
                  <a:pt x="381612" y="34000"/>
                </a:cubicBezTo>
                <a:cubicBezTo>
                  <a:pt x="384249" y="32261"/>
                  <a:pt x="387771" y="32947"/>
                  <a:pt x="389586" y="35540"/>
                </a:cubicBezTo>
                <a:lnTo>
                  <a:pt x="403932" y="56040"/>
                </a:lnTo>
                <a:cubicBezTo>
                  <a:pt x="405518" y="58313"/>
                  <a:pt x="404908" y="61425"/>
                  <a:pt x="402575" y="62920"/>
                </a:cubicBezTo>
                <a:cubicBezTo>
                  <a:pt x="377587" y="78905"/>
                  <a:pt x="332168" y="115620"/>
                  <a:pt x="332168" y="152731"/>
                </a:cubicBezTo>
                <a:lnTo>
                  <a:pt x="332168" y="218183"/>
                </a:lnTo>
                <a:cubicBezTo>
                  <a:pt x="326268" y="217069"/>
                  <a:pt x="320170" y="216459"/>
                  <a:pt x="313949" y="216459"/>
                </a:cubicBezTo>
                <a:cubicBezTo>
                  <a:pt x="307729" y="216459"/>
                  <a:pt x="301630" y="217069"/>
                  <a:pt x="295730" y="218183"/>
                </a:cubicBezTo>
                <a:lnTo>
                  <a:pt x="295730" y="152731"/>
                </a:lnTo>
                <a:cubicBezTo>
                  <a:pt x="295730" y="115620"/>
                  <a:pt x="250312" y="78905"/>
                  <a:pt x="225323" y="62920"/>
                </a:cubicBezTo>
                <a:cubicBezTo>
                  <a:pt x="222975" y="61425"/>
                  <a:pt x="222381" y="58313"/>
                  <a:pt x="223966" y="56040"/>
                </a:cubicBezTo>
                <a:lnTo>
                  <a:pt x="238313" y="35540"/>
                </a:lnTo>
                <a:cubicBezTo>
                  <a:pt x="240127" y="32962"/>
                  <a:pt x="243649" y="32261"/>
                  <a:pt x="246287" y="34000"/>
                </a:cubicBezTo>
                <a:close/>
                <a:moveTo>
                  <a:pt x="307409" y="0"/>
                </a:moveTo>
                <a:lnTo>
                  <a:pt x="320490" y="0"/>
                </a:lnTo>
                <a:cubicBezTo>
                  <a:pt x="326939" y="0"/>
                  <a:pt x="332168" y="5232"/>
                  <a:pt x="332168" y="11684"/>
                </a:cubicBezTo>
                <a:lnTo>
                  <a:pt x="332168" y="32825"/>
                </a:lnTo>
                <a:cubicBezTo>
                  <a:pt x="332168" y="39277"/>
                  <a:pt x="326939" y="44509"/>
                  <a:pt x="320490" y="44509"/>
                </a:cubicBezTo>
                <a:lnTo>
                  <a:pt x="307409" y="44509"/>
                </a:lnTo>
                <a:cubicBezTo>
                  <a:pt x="300960" y="44509"/>
                  <a:pt x="295730" y="39277"/>
                  <a:pt x="295730" y="32825"/>
                </a:cubicBezTo>
                <a:lnTo>
                  <a:pt x="295730" y="11684"/>
                </a:lnTo>
                <a:cubicBezTo>
                  <a:pt x="295730" y="5232"/>
                  <a:pt x="300960" y="0"/>
                  <a:pt x="307409" y="0"/>
                </a:cubicBezTo>
                <a:close/>
              </a:path>
            </a:pathLst>
          </a:custGeom>
          <a:solidFill>
            <a:srgbClr val="AF8C53"/>
          </a:solidFill>
        </p:spPr>
        <p:txBody>
          <a:bodyPr wrap="square">
            <a:noAutofit/>
          </a:bodyPr>
          <a:lstStyle>
            <a:lvl1pPr marL="0" indent="0">
              <a:buNone/>
              <a:defRPr sz="100">
                <a:solidFill>
                  <a:schemeClr val="bg2"/>
                </a:solidFill>
              </a:defRPr>
            </a:lvl1pPr>
          </a:lstStyle>
          <a:p>
            <a:r>
              <a:rPr lang="en-BE"/>
              <a:t>1</a:t>
            </a:r>
          </a:p>
        </p:txBody>
      </p:sp>
      <p:sp>
        <p:nvSpPr>
          <p:cNvPr id="3" name="Table Placeholder 16">
            <a:extLst>
              <a:ext uri="{FF2B5EF4-FFF2-40B4-BE49-F238E27FC236}">
                <a16:creationId xmlns:a16="http://schemas.microsoft.com/office/drawing/2014/main" id="{24063661-86BF-1FDD-FB93-6C7A2906435F}"/>
              </a:ext>
            </a:extLst>
          </p:cNvPr>
          <p:cNvSpPr>
            <a:spLocks noGrp="1"/>
          </p:cNvSpPr>
          <p:nvPr>
            <p:ph type="tbl" sz="quarter" idx="15" hasCustomPrompt="1"/>
          </p:nvPr>
        </p:nvSpPr>
        <p:spPr>
          <a:xfrm>
            <a:off x="10150406" y="5648987"/>
            <a:ext cx="1400636" cy="504623"/>
          </a:xfrm>
          <a:custGeom>
            <a:avLst/>
            <a:gdLst>
              <a:gd name="connsiteX0" fmla="*/ 555235 w 1400636"/>
              <a:gd name="connsiteY0" fmla="*/ 400108 h 504623"/>
              <a:gd name="connsiteX1" fmla="*/ 578913 w 1400636"/>
              <a:gd name="connsiteY1" fmla="*/ 400108 h 504623"/>
              <a:gd name="connsiteX2" fmla="*/ 578913 w 1400636"/>
              <a:gd name="connsiteY2" fmla="*/ 456042 h 504623"/>
              <a:gd name="connsiteX3" fmla="*/ 602559 w 1400636"/>
              <a:gd name="connsiteY3" fmla="*/ 482155 h 504623"/>
              <a:gd name="connsiteX4" fmla="*/ 626206 w 1400636"/>
              <a:gd name="connsiteY4" fmla="*/ 456042 h 504623"/>
              <a:gd name="connsiteX5" fmla="*/ 626206 w 1400636"/>
              <a:gd name="connsiteY5" fmla="*/ 400108 h 504623"/>
              <a:gd name="connsiteX6" fmla="*/ 649884 w 1400636"/>
              <a:gd name="connsiteY6" fmla="*/ 400108 h 504623"/>
              <a:gd name="connsiteX7" fmla="*/ 649884 w 1400636"/>
              <a:gd name="connsiteY7" fmla="*/ 456865 h 504623"/>
              <a:gd name="connsiteX8" fmla="*/ 602559 w 1400636"/>
              <a:gd name="connsiteY8" fmla="*/ 504623 h 504623"/>
              <a:gd name="connsiteX9" fmla="*/ 555235 w 1400636"/>
              <a:gd name="connsiteY9" fmla="*/ 456865 h 504623"/>
              <a:gd name="connsiteX10" fmla="*/ 444396 w 1400636"/>
              <a:gd name="connsiteY10" fmla="*/ 400108 h 504623"/>
              <a:gd name="connsiteX11" fmla="*/ 468073 w 1400636"/>
              <a:gd name="connsiteY11" fmla="*/ 400108 h 504623"/>
              <a:gd name="connsiteX12" fmla="*/ 468073 w 1400636"/>
              <a:gd name="connsiteY12" fmla="*/ 456042 h 504623"/>
              <a:gd name="connsiteX13" fmla="*/ 491720 w 1400636"/>
              <a:gd name="connsiteY13" fmla="*/ 482155 h 504623"/>
              <a:gd name="connsiteX14" fmla="*/ 515367 w 1400636"/>
              <a:gd name="connsiteY14" fmla="*/ 456042 h 504623"/>
              <a:gd name="connsiteX15" fmla="*/ 515367 w 1400636"/>
              <a:gd name="connsiteY15" fmla="*/ 400108 h 504623"/>
              <a:gd name="connsiteX16" fmla="*/ 539044 w 1400636"/>
              <a:gd name="connsiteY16" fmla="*/ 400108 h 504623"/>
              <a:gd name="connsiteX17" fmla="*/ 539044 w 1400636"/>
              <a:gd name="connsiteY17" fmla="*/ 456865 h 504623"/>
              <a:gd name="connsiteX18" fmla="*/ 491720 w 1400636"/>
              <a:gd name="connsiteY18" fmla="*/ 504623 h 504623"/>
              <a:gd name="connsiteX19" fmla="*/ 444396 w 1400636"/>
              <a:gd name="connsiteY19" fmla="*/ 456865 h 504623"/>
              <a:gd name="connsiteX20" fmla="*/ 332534 w 1400636"/>
              <a:gd name="connsiteY20" fmla="*/ 400093 h 504623"/>
              <a:gd name="connsiteX21" fmla="*/ 356212 w 1400636"/>
              <a:gd name="connsiteY21" fmla="*/ 400093 h 504623"/>
              <a:gd name="connsiteX22" fmla="*/ 356212 w 1400636"/>
              <a:gd name="connsiteY22" fmla="*/ 502564 h 504623"/>
              <a:gd name="connsiteX23" fmla="*/ 332534 w 1400636"/>
              <a:gd name="connsiteY23" fmla="*/ 502564 h 504623"/>
              <a:gd name="connsiteX24" fmla="*/ 108469 w 1400636"/>
              <a:gd name="connsiteY24" fmla="*/ 398052 h 504623"/>
              <a:gd name="connsiteX25" fmla="*/ 139777 w 1400636"/>
              <a:gd name="connsiteY25" fmla="*/ 410824 h 504623"/>
              <a:gd name="connsiteX26" fmla="*/ 151699 w 1400636"/>
              <a:gd name="connsiteY26" fmla="*/ 444373 h 504623"/>
              <a:gd name="connsiteX27" fmla="*/ 151699 w 1400636"/>
              <a:gd name="connsiteY27" fmla="*/ 502564 h 504623"/>
              <a:gd name="connsiteX28" fmla="*/ 128022 w 1400636"/>
              <a:gd name="connsiteY28" fmla="*/ 502564 h 504623"/>
              <a:gd name="connsiteX29" fmla="*/ 128022 w 1400636"/>
              <a:gd name="connsiteY29" fmla="*/ 446417 h 504623"/>
              <a:gd name="connsiteX30" fmla="*/ 104787 w 1400636"/>
              <a:gd name="connsiteY30" fmla="*/ 420502 h 504623"/>
              <a:gd name="connsiteX31" fmla="*/ 80119 w 1400636"/>
              <a:gd name="connsiteY31" fmla="*/ 446417 h 504623"/>
              <a:gd name="connsiteX32" fmla="*/ 80119 w 1400636"/>
              <a:gd name="connsiteY32" fmla="*/ 502564 h 504623"/>
              <a:gd name="connsiteX33" fmla="*/ 56441 w 1400636"/>
              <a:gd name="connsiteY33" fmla="*/ 502564 h 504623"/>
              <a:gd name="connsiteX34" fmla="*/ 56441 w 1400636"/>
              <a:gd name="connsiteY34" fmla="*/ 400093 h 504623"/>
              <a:gd name="connsiteX35" fmla="*/ 79097 w 1400636"/>
              <a:gd name="connsiteY35" fmla="*/ 400093 h 504623"/>
              <a:gd name="connsiteX36" fmla="*/ 79097 w 1400636"/>
              <a:gd name="connsiteY36" fmla="*/ 409718 h 504623"/>
              <a:gd name="connsiteX37" fmla="*/ 108461 w 1400636"/>
              <a:gd name="connsiteY37" fmla="*/ 398049 h 504623"/>
              <a:gd name="connsiteX38" fmla="*/ 108477 w 1400636"/>
              <a:gd name="connsiteY38" fmla="*/ 398049 h 504623"/>
              <a:gd name="connsiteX39" fmla="*/ 108469 w 1400636"/>
              <a:gd name="connsiteY39" fmla="*/ 398052 h 504623"/>
              <a:gd name="connsiteX40" fmla="*/ 205839 w 1400636"/>
              <a:gd name="connsiteY40" fmla="*/ 398018 h 504623"/>
              <a:gd name="connsiteX41" fmla="*/ 248269 w 1400636"/>
              <a:gd name="connsiteY41" fmla="*/ 431850 h 504623"/>
              <a:gd name="connsiteX42" fmla="*/ 248269 w 1400636"/>
              <a:gd name="connsiteY42" fmla="*/ 432353 h 504623"/>
              <a:gd name="connsiteX43" fmla="*/ 224424 w 1400636"/>
              <a:gd name="connsiteY43" fmla="*/ 432353 h 504623"/>
              <a:gd name="connsiteX44" fmla="*/ 224363 w 1400636"/>
              <a:gd name="connsiteY44" fmla="*/ 431926 h 504623"/>
              <a:gd name="connsiteX45" fmla="*/ 205625 w 1400636"/>
              <a:gd name="connsiteY45" fmla="*/ 417421 h 504623"/>
              <a:gd name="connsiteX46" fmla="*/ 188931 w 1400636"/>
              <a:gd name="connsiteY46" fmla="*/ 429211 h 504623"/>
              <a:gd name="connsiteX47" fmla="*/ 208156 w 1400636"/>
              <a:gd name="connsiteY47" fmla="*/ 441627 h 504623"/>
              <a:gd name="connsiteX48" fmla="*/ 217563 w 1400636"/>
              <a:gd name="connsiteY48" fmla="*/ 443275 h 504623"/>
              <a:gd name="connsiteX49" fmla="*/ 217593 w 1400636"/>
              <a:gd name="connsiteY49" fmla="*/ 443275 h 504623"/>
              <a:gd name="connsiteX50" fmla="*/ 249488 w 1400636"/>
              <a:gd name="connsiteY50" fmla="*/ 473430 h 504623"/>
              <a:gd name="connsiteX51" fmla="*/ 207683 w 1400636"/>
              <a:gd name="connsiteY51" fmla="*/ 504608 h 504623"/>
              <a:gd name="connsiteX52" fmla="*/ 163226 w 1400636"/>
              <a:gd name="connsiteY52" fmla="*/ 470182 h 504623"/>
              <a:gd name="connsiteX53" fmla="*/ 163195 w 1400636"/>
              <a:gd name="connsiteY53" fmla="*/ 469663 h 504623"/>
              <a:gd name="connsiteX54" fmla="*/ 187040 w 1400636"/>
              <a:gd name="connsiteY54" fmla="*/ 469663 h 504623"/>
              <a:gd name="connsiteX55" fmla="*/ 187101 w 1400636"/>
              <a:gd name="connsiteY55" fmla="*/ 470075 h 504623"/>
              <a:gd name="connsiteX56" fmla="*/ 207683 w 1400636"/>
              <a:gd name="connsiteY56" fmla="*/ 485206 h 504623"/>
              <a:gd name="connsiteX57" fmla="*/ 225811 w 1400636"/>
              <a:gd name="connsiteY57" fmla="*/ 473415 h 504623"/>
              <a:gd name="connsiteX58" fmla="*/ 206784 w 1400636"/>
              <a:gd name="connsiteY58" fmla="*/ 460999 h 504623"/>
              <a:gd name="connsiteX59" fmla="*/ 197377 w 1400636"/>
              <a:gd name="connsiteY59" fmla="*/ 459352 h 504623"/>
              <a:gd name="connsiteX60" fmla="*/ 165680 w 1400636"/>
              <a:gd name="connsiteY60" fmla="*/ 429196 h 504623"/>
              <a:gd name="connsiteX61" fmla="*/ 205839 w 1400636"/>
              <a:gd name="connsiteY61" fmla="*/ 398018 h 504623"/>
              <a:gd name="connsiteX62" fmla="*/ 675284 w 1400636"/>
              <a:gd name="connsiteY62" fmla="*/ 374727 h 504623"/>
              <a:gd name="connsiteX63" fmla="*/ 698946 w 1400636"/>
              <a:gd name="connsiteY63" fmla="*/ 374727 h 504623"/>
              <a:gd name="connsiteX64" fmla="*/ 698946 w 1400636"/>
              <a:gd name="connsiteY64" fmla="*/ 400093 h 504623"/>
              <a:gd name="connsiteX65" fmla="*/ 725947 w 1400636"/>
              <a:gd name="connsiteY65" fmla="*/ 400093 h 504623"/>
              <a:gd name="connsiteX66" fmla="*/ 725947 w 1400636"/>
              <a:gd name="connsiteY66" fmla="*/ 421935 h 504623"/>
              <a:gd name="connsiteX67" fmla="*/ 698946 w 1400636"/>
              <a:gd name="connsiteY67" fmla="*/ 421935 h 504623"/>
              <a:gd name="connsiteX68" fmla="*/ 698946 w 1400636"/>
              <a:gd name="connsiteY68" fmla="*/ 468717 h 504623"/>
              <a:gd name="connsiteX69" fmla="*/ 711554 w 1400636"/>
              <a:gd name="connsiteY69" fmla="*/ 480310 h 504623"/>
              <a:gd name="connsiteX70" fmla="*/ 725947 w 1400636"/>
              <a:gd name="connsiteY70" fmla="*/ 480310 h 504623"/>
              <a:gd name="connsiteX71" fmla="*/ 725947 w 1400636"/>
              <a:gd name="connsiteY71" fmla="*/ 502564 h 504623"/>
              <a:gd name="connsiteX72" fmla="*/ 709923 w 1400636"/>
              <a:gd name="connsiteY72" fmla="*/ 502564 h 504623"/>
              <a:gd name="connsiteX73" fmla="*/ 675284 w 1400636"/>
              <a:gd name="connsiteY73" fmla="*/ 470975 h 504623"/>
              <a:gd name="connsiteX74" fmla="*/ 675284 w 1400636"/>
              <a:gd name="connsiteY74" fmla="*/ 421951 h 504623"/>
              <a:gd name="connsiteX75" fmla="*/ 658513 w 1400636"/>
              <a:gd name="connsiteY75" fmla="*/ 421951 h 504623"/>
              <a:gd name="connsiteX76" fmla="*/ 658513 w 1400636"/>
              <a:gd name="connsiteY76" fmla="*/ 400108 h 504623"/>
              <a:gd name="connsiteX77" fmla="*/ 670664 w 1400636"/>
              <a:gd name="connsiteY77" fmla="*/ 400108 h 504623"/>
              <a:gd name="connsiteX78" fmla="*/ 675284 w 1400636"/>
              <a:gd name="connsiteY78" fmla="*/ 394861 h 504623"/>
              <a:gd name="connsiteX79" fmla="*/ 382832 w 1400636"/>
              <a:gd name="connsiteY79" fmla="*/ 374727 h 504623"/>
              <a:gd name="connsiteX80" fmla="*/ 406494 w 1400636"/>
              <a:gd name="connsiteY80" fmla="*/ 374727 h 504623"/>
              <a:gd name="connsiteX81" fmla="*/ 406494 w 1400636"/>
              <a:gd name="connsiteY81" fmla="*/ 400093 h 504623"/>
              <a:gd name="connsiteX82" fmla="*/ 433495 w 1400636"/>
              <a:gd name="connsiteY82" fmla="*/ 400093 h 504623"/>
              <a:gd name="connsiteX83" fmla="*/ 433495 w 1400636"/>
              <a:gd name="connsiteY83" fmla="*/ 421935 h 504623"/>
              <a:gd name="connsiteX84" fmla="*/ 406494 w 1400636"/>
              <a:gd name="connsiteY84" fmla="*/ 421935 h 504623"/>
              <a:gd name="connsiteX85" fmla="*/ 406494 w 1400636"/>
              <a:gd name="connsiteY85" fmla="*/ 468717 h 504623"/>
              <a:gd name="connsiteX86" fmla="*/ 419102 w 1400636"/>
              <a:gd name="connsiteY86" fmla="*/ 480310 h 504623"/>
              <a:gd name="connsiteX87" fmla="*/ 433495 w 1400636"/>
              <a:gd name="connsiteY87" fmla="*/ 480310 h 504623"/>
              <a:gd name="connsiteX88" fmla="*/ 433495 w 1400636"/>
              <a:gd name="connsiteY88" fmla="*/ 502564 h 504623"/>
              <a:gd name="connsiteX89" fmla="*/ 417471 w 1400636"/>
              <a:gd name="connsiteY89" fmla="*/ 502564 h 504623"/>
              <a:gd name="connsiteX90" fmla="*/ 382832 w 1400636"/>
              <a:gd name="connsiteY90" fmla="*/ 470975 h 504623"/>
              <a:gd name="connsiteX91" fmla="*/ 382832 w 1400636"/>
              <a:gd name="connsiteY91" fmla="*/ 421951 h 504623"/>
              <a:gd name="connsiteX92" fmla="*/ 366061 w 1400636"/>
              <a:gd name="connsiteY92" fmla="*/ 421951 h 504623"/>
              <a:gd name="connsiteX93" fmla="*/ 366061 w 1400636"/>
              <a:gd name="connsiteY93" fmla="*/ 400108 h 504623"/>
              <a:gd name="connsiteX94" fmla="*/ 378212 w 1400636"/>
              <a:gd name="connsiteY94" fmla="*/ 400108 h 504623"/>
              <a:gd name="connsiteX95" fmla="*/ 382832 w 1400636"/>
              <a:gd name="connsiteY95" fmla="*/ 394861 h 504623"/>
              <a:gd name="connsiteX96" fmla="*/ 269537 w 1400636"/>
              <a:gd name="connsiteY96" fmla="*/ 374727 h 504623"/>
              <a:gd name="connsiteX97" fmla="*/ 293199 w 1400636"/>
              <a:gd name="connsiteY97" fmla="*/ 374727 h 504623"/>
              <a:gd name="connsiteX98" fmla="*/ 293199 w 1400636"/>
              <a:gd name="connsiteY98" fmla="*/ 400093 h 504623"/>
              <a:gd name="connsiteX99" fmla="*/ 320200 w 1400636"/>
              <a:gd name="connsiteY99" fmla="*/ 400093 h 504623"/>
              <a:gd name="connsiteX100" fmla="*/ 320200 w 1400636"/>
              <a:gd name="connsiteY100" fmla="*/ 421935 h 504623"/>
              <a:gd name="connsiteX101" fmla="*/ 293199 w 1400636"/>
              <a:gd name="connsiteY101" fmla="*/ 421935 h 504623"/>
              <a:gd name="connsiteX102" fmla="*/ 293199 w 1400636"/>
              <a:gd name="connsiteY102" fmla="*/ 468717 h 504623"/>
              <a:gd name="connsiteX103" fmla="*/ 305808 w 1400636"/>
              <a:gd name="connsiteY103" fmla="*/ 480310 h 504623"/>
              <a:gd name="connsiteX104" fmla="*/ 320200 w 1400636"/>
              <a:gd name="connsiteY104" fmla="*/ 480310 h 504623"/>
              <a:gd name="connsiteX105" fmla="*/ 320200 w 1400636"/>
              <a:gd name="connsiteY105" fmla="*/ 502564 h 504623"/>
              <a:gd name="connsiteX106" fmla="*/ 304176 w 1400636"/>
              <a:gd name="connsiteY106" fmla="*/ 502564 h 504623"/>
              <a:gd name="connsiteX107" fmla="*/ 269537 w 1400636"/>
              <a:gd name="connsiteY107" fmla="*/ 470975 h 504623"/>
              <a:gd name="connsiteX108" fmla="*/ 269537 w 1400636"/>
              <a:gd name="connsiteY108" fmla="*/ 421951 h 504623"/>
              <a:gd name="connsiteX109" fmla="*/ 252766 w 1400636"/>
              <a:gd name="connsiteY109" fmla="*/ 421951 h 504623"/>
              <a:gd name="connsiteX110" fmla="*/ 252766 w 1400636"/>
              <a:gd name="connsiteY110" fmla="*/ 400108 h 504623"/>
              <a:gd name="connsiteX111" fmla="*/ 264918 w 1400636"/>
              <a:gd name="connsiteY111" fmla="*/ 400108 h 504623"/>
              <a:gd name="connsiteX112" fmla="*/ 269537 w 1400636"/>
              <a:gd name="connsiteY112" fmla="*/ 394861 h 504623"/>
              <a:gd name="connsiteX113" fmla="*/ 698946 w 1400636"/>
              <a:gd name="connsiteY113" fmla="*/ 374711 h 504623"/>
              <a:gd name="connsiteX114" fmla="*/ 698961 w 1400636"/>
              <a:gd name="connsiteY114" fmla="*/ 374727 h 504623"/>
              <a:gd name="connsiteX115" fmla="*/ 698946 w 1400636"/>
              <a:gd name="connsiteY115" fmla="*/ 374727 h 504623"/>
              <a:gd name="connsiteX116" fmla="*/ 406494 w 1400636"/>
              <a:gd name="connsiteY116" fmla="*/ 374711 h 504623"/>
              <a:gd name="connsiteX117" fmla="*/ 406509 w 1400636"/>
              <a:gd name="connsiteY117" fmla="*/ 374727 h 504623"/>
              <a:gd name="connsiteX118" fmla="*/ 406494 w 1400636"/>
              <a:gd name="connsiteY118" fmla="*/ 374727 h 504623"/>
              <a:gd name="connsiteX119" fmla="*/ 293199 w 1400636"/>
              <a:gd name="connsiteY119" fmla="*/ 374711 h 504623"/>
              <a:gd name="connsiteX120" fmla="*/ 293214 w 1400636"/>
              <a:gd name="connsiteY120" fmla="*/ 374727 h 504623"/>
              <a:gd name="connsiteX121" fmla="*/ 293199 w 1400636"/>
              <a:gd name="connsiteY121" fmla="*/ 374727 h 504623"/>
              <a:gd name="connsiteX122" fmla="*/ 12273 w 1400636"/>
              <a:gd name="connsiteY122" fmla="*/ 368595 h 504623"/>
              <a:gd name="connsiteX123" fmla="*/ 36759 w 1400636"/>
              <a:gd name="connsiteY123" fmla="*/ 368595 h 504623"/>
              <a:gd name="connsiteX124" fmla="*/ 36759 w 1400636"/>
              <a:gd name="connsiteY124" fmla="*/ 502564 h 504623"/>
              <a:gd name="connsiteX125" fmla="*/ 12273 w 1400636"/>
              <a:gd name="connsiteY125" fmla="*/ 502564 h 504623"/>
              <a:gd name="connsiteX126" fmla="*/ 344472 w 1400636"/>
              <a:gd name="connsiteY126" fmla="*/ 358146 h 504623"/>
              <a:gd name="connsiteX127" fmla="*/ 358041 w 1400636"/>
              <a:gd name="connsiteY127" fmla="*/ 371737 h 504623"/>
              <a:gd name="connsiteX128" fmla="*/ 344472 w 1400636"/>
              <a:gd name="connsiteY128" fmla="*/ 385114 h 504623"/>
              <a:gd name="connsiteX129" fmla="*/ 330903 w 1400636"/>
              <a:gd name="connsiteY129" fmla="*/ 371737 h 504623"/>
              <a:gd name="connsiteX130" fmla="*/ 344472 w 1400636"/>
              <a:gd name="connsiteY130" fmla="*/ 358146 h 504623"/>
              <a:gd name="connsiteX131" fmla="*/ 1240429 w 1400636"/>
              <a:gd name="connsiteY131" fmla="*/ 234381 h 504623"/>
              <a:gd name="connsiteX132" fmla="*/ 1212818 w 1400636"/>
              <a:gd name="connsiteY132" fmla="*/ 256941 h 504623"/>
              <a:gd name="connsiteX133" fmla="*/ 1267689 w 1400636"/>
              <a:gd name="connsiteY133" fmla="*/ 256941 h 504623"/>
              <a:gd name="connsiteX134" fmla="*/ 1240429 w 1400636"/>
              <a:gd name="connsiteY134" fmla="*/ 234381 h 504623"/>
              <a:gd name="connsiteX135" fmla="*/ 836116 w 1400636"/>
              <a:gd name="connsiteY135" fmla="*/ 234381 h 504623"/>
              <a:gd name="connsiteX136" fmla="*/ 808505 w 1400636"/>
              <a:gd name="connsiteY136" fmla="*/ 256941 h 504623"/>
              <a:gd name="connsiteX137" fmla="*/ 863376 w 1400636"/>
              <a:gd name="connsiteY137" fmla="*/ 256941 h 504623"/>
              <a:gd name="connsiteX138" fmla="*/ 836116 w 1400636"/>
              <a:gd name="connsiteY138" fmla="*/ 234381 h 504623"/>
              <a:gd name="connsiteX139" fmla="*/ 544685 w 1400636"/>
              <a:gd name="connsiteY139" fmla="*/ 234381 h 504623"/>
              <a:gd name="connsiteX140" fmla="*/ 517074 w 1400636"/>
              <a:gd name="connsiteY140" fmla="*/ 256941 h 504623"/>
              <a:gd name="connsiteX141" fmla="*/ 571945 w 1400636"/>
              <a:gd name="connsiteY141" fmla="*/ 256941 h 504623"/>
              <a:gd name="connsiteX142" fmla="*/ 544685 w 1400636"/>
              <a:gd name="connsiteY142" fmla="*/ 234381 h 504623"/>
              <a:gd name="connsiteX143" fmla="*/ 228525 w 1400636"/>
              <a:gd name="connsiteY143" fmla="*/ 234381 h 504623"/>
              <a:gd name="connsiteX144" fmla="*/ 200914 w 1400636"/>
              <a:gd name="connsiteY144" fmla="*/ 256941 h 504623"/>
              <a:gd name="connsiteX145" fmla="*/ 255785 w 1400636"/>
              <a:gd name="connsiteY145" fmla="*/ 256941 h 504623"/>
              <a:gd name="connsiteX146" fmla="*/ 228525 w 1400636"/>
              <a:gd name="connsiteY146" fmla="*/ 234381 h 504623"/>
              <a:gd name="connsiteX147" fmla="*/ 722532 w 1400636"/>
              <a:gd name="connsiteY147" fmla="*/ 215803 h 504623"/>
              <a:gd name="connsiteX148" fmla="*/ 745187 w 1400636"/>
              <a:gd name="connsiteY148" fmla="*/ 215803 h 504623"/>
              <a:gd name="connsiteX149" fmla="*/ 745187 w 1400636"/>
              <a:gd name="connsiteY149" fmla="*/ 228845 h 504623"/>
              <a:gd name="connsiteX150" fmla="*/ 745187 w 1400636"/>
              <a:gd name="connsiteY150" fmla="*/ 228860 h 504623"/>
              <a:gd name="connsiteX151" fmla="*/ 774353 w 1400636"/>
              <a:gd name="connsiteY151" fmla="*/ 215818 h 504623"/>
              <a:gd name="connsiteX152" fmla="*/ 781793 w 1400636"/>
              <a:gd name="connsiteY152" fmla="*/ 215818 h 504623"/>
              <a:gd name="connsiteX153" fmla="*/ 781793 w 1400636"/>
              <a:gd name="connsiteY153" fmla="*/ 239507 h 504623"/>
              <a:gd name="connsiteX154" fmla="*/ 771700 w 1400636"/>
              <a:gd name="connsiteY154" fmla="*/ 239507 h 504623"/>
              <a:gd name="connsiteX155" fmla="*/ 746209 w 1400636"/>
              <a:gd name="connsiteY155" fmla="*/ 264796 h 504623"/>
              <a:gd name="connsiteX156" fmla="*/ 746209 w 1400636"/>
              <a:gd name="connsiteY156" fmla="*/ 318274 h 504623"/>
              <a:gd name="connsiteX157" fmla="*/ 722532 w 1400636"/>
              <a:gd name="connsiteY157" fmla="*/ 318274 h 504623"/>
              <a:gd name="connsiteX158" fmla="*/ 442871 w 1400636"/>
              <a:gd name="connsiteY158" fmla="*/ 213790 h 504623"/>
              <a:gd name="connsiteX159" fmla="*/ 485301 w 1400636"/>
              <a:gd name="connsiteY159" fmla="*/ 247621 h 504623"/>
              <a:gd name="connsiteX160" fmla="*/ 485301 w 1400636"/>
              <a:gd name="connsiteY160" fmla="*/ 248125 h 504623"/>
              <a:gd name="connsiteX161" fmla="*/ 461456 w 1400636"/>
              <a:gd name="connsiteY161" fmla="*/ 248125 h 504623"/>
              <a:gd name="connsiteX162" fmla="*/ 461395 w 1400636"/>
              <a:gd name="connsiteY162" fmla="*/ 247698 h 504623"/>
              <a:gd name="connsiteX163" fmla="*/ 442658 w 1400636"/>
              <a:gd name="connsiteY163" fmla="*/ 233176 h 504623"/>
              <a:gd name="connsiteX164" fmla="*/ 425963 w 1400636"/>
              <a:gd name="connsiteY164" fmla="*/ 244967 h 504623"/>
              <a:gd name="connsiteX165" fmla="*/ 445188 w 1400636"/>
              <a:gd name="connsiteY165" fmla="*/ 257383 h 504623"/>
              <a:gd name="connsiteX166" fmla="*/ 454595 w 1400636"/>
              <a:gd name="connsiteY166" fmla="*/ 259015 h 504623"/>
              <a:gd name="connsiteX167" fmla="*/ 486490 w 1400636"/>
              <a:gd name="connsiteY167" fmla="*/ 289171 h 504623"/>
              <a:gd name="connsiteX168" fmla="*/ 444685 w 1400636"/>
              <a:gd name="connsiteY168" fmla="*/ 320349 h 504623"/>
              <a:gd name="connsiteX169" fmla="*/ 400227 w 1400636"/>
              <a:gd name="connsiteY169" fmla="*/ 285922 h 504623"/>
              <a:gd name="connsiteX170" fmla="*/ 400197 w 1400636"/>
              <a:gd name="connsiteY170" fmla="*/ 285404 h 504623"/>
              <a:gd name="connsiteX171" fmla="*/ 424042 w 1400636"/>
              <a:gd name="connsiteY171" fmla="*/ 285404 h 504623"/>
              <a:gd name="connsiteX172" fmla="*/ 424103 w 1400636"/>
              <a:gd name="connsiteY172" fmla="*/ 285815 h 504623"/>
              <a:gd name="connsiteX173" fmla="*/ 444685 w 1400636"/>
              <a:gd name="connsiteY173" fmla="*/ 300947 h 504623"/>
              <a:gd name="connsiteX174" fmla="*/ 462813 w 1400636"/>
              <a:gd name="connsiteY174" fmla="*/ 289156 h 504623"/>
              <a:gd name="connsiteX175" fmla="*/ 443786 w 1400636"/>
              <a:gd name="connsiteY175" fmla="*/ 276740 h 504623"/>
              <a:gd name="connsiteX176" fmla="*/ 434379 w 1400636"/>
              <a:gd name="connsiteY176" fmla="*/ 275092 h 504623"/>
              <a:gd name="connsiteX177" fmla="*/ 434409 w 1400636"/>
              <a:gd name="connsiteY177" fmla="*/ 275123 h 504623"/>
              <a:gd name="connsiteX178" fmla="*/ 402713 w 1400636"/>
              <a:gd name="connsiteY178" fmla="*/ 244967 h 504623"/>
              <a:gd name="connsiteX179" fmla="*/ 442871 w 1400636"/>
              <a:gd name="connsiteY179" fmla="*/ 213790 h 504623"/>
              <a:gd name="connsiteX180" fmla="*/ 1240627 w 1400636"/>
              <a:gd name="connsiteY180" fmla="*/ 213774 h 504623"/>
              <a:gd name="connsiteX181" fmla="*/ 1291839 w 1400636"/>
              <a:gd name="connsiteY181" fmla="*/ 266444 h 504623"/>
              <a:gd name="connsiteX182" fmla="*/ 1291427 w 1400636"/>
              <a:gd name="connsiteY182" fmla="*/ 274101 h 504623"/>
              <a:gd name="connsiteX183" fmla="*/ 1291366 w 1400636"/>
              <a:gd name="connsiteY183" fmla="*/ 274513 h 504623"/>
              <a:gd name="connsiteX184" fmla="*/ 1212178 w 1400636"/>
              <a:gd name="connsiteY184" fmla="*/ 274513 h 504623"/>
              <a:gd name="connsiteX185" fmla="*/ 1241664 w 1400636"/>
              <a:gd name="connsiteY185" fmla="*/ 299528 h 504623"/>
              <a:gd name="connsiteX186" fmla="*/ 1268009 w 1400636"/>
              <a:gd name="connsiteY186" fmla="*/ 283848 h 504623"/>
              <a:gd name="connsiteX187" fmla="*/ 1268146 w 1400636"/>
              <a:gd name="connsiteY187" fmla="*/ 283573 h 504623"/>
              <a:gd name="connsiteX188" fmla="*/ 1268146 w 1400636"/>
              <a:gd name="connsiteY188" fmla="*/ 283543 h 504623"/>
              <a:gd name="connsiteX189" fmla="*/ 1292464 w 1400636"/>
              <a:gd name="connsiteY189" fmla="*/ 283543 h 504623"/>
              <a:gd name="connsiteX190" fmla="*/ 1292235 w 1400636"/>
              <a:gd name="connsiteY190" fmla="*/ 284199 h 504623"/>
              <a:gd name="connsiteX191" fmla="*/ 1241664 w 1400636"/>
              <a:gd name="connsiteY191" fmla="*/ 320334 h 504623"/>
              <a:gd name="connsiteX192" fmla="*/ 1188607 w 1400636"/>
              <a:gd name="connsiteY192" fmla="*/ 267054 h 504623"/>
              <a:gd name="connsiteX193" fmla="*/ 1240627 w 1400636"/>
              <a:gd name="connsiteY193" fmla="*/ 213774 h 504623"/>
              <a:gd name="connsiteX194" fmla="*/ 949623 w 1400636"/>
              <a:gd name="connsiteY194" fmla="*/ 213774 h 504623"/>
              <a:gd name="connsiteX195" fmla="*/ 1001445 w 1400636"/>
              <a:gd name="connsiteY195" fmla="*/ 256941 h 504623"/>
              <a:gd name="connsiteX196" fmla="*/ 1001537 w 1400636"/>
              <a:gd name="connsiteY196" fmla="*/ 257505 h 504623"/>
              <a:gd name="connsiteX197" fmla="*/ 977280 w 1400636"/>
              <a:gd name="connsiteY197" fmla="*/ 257505 h 504623"/>
              <a:gd name="connsiteX198" fmla="*/ 977173 w 1400636"/>
              <a:gd name="connsiteY198" fmla="*/ 257155 h 504623"/>
              <a:gd name="connsiteX199" fmla="*/ 949623 w 1400636"/>
              <a:gd name="connsiteY199" fmla="*/ 236014 h 504623"/>
              <a:gd name="connsiteX200" fmla="*/ 949639 w 1400636"/>
              <a:gd name="connsiteY200" fmla="*/ 236029 h 504623"/>
              <a:gd name="connsiteX201" fmla="*/ 919847 w 1400636"/>
              <a:gd name="connsiteY201" fmla="*/ 267054 h 504623"/>
              <a:gd name="connsiteX202" fmla="*/ 949639 w 1400636"/>
              <a:gd name="connsiteY202" fmla="*/ 298079 h 504623"/>
              <a:gd name="connsiteX203" fmla="*/ 977188 w 1400636"/>
              <a:gd name="connsiteY203" fmla="*/ 276938 h 504623"/>
              <a:gd name="connsiteX204" fmla="*/ 977295 w 1400636"/>
              <a:gd name="connsiteY204" fmla="*/ 276603 h 504623"/>
              <a:gd name="connsiteX205" fmla="*/ 1001537 w 1400636"/>
              <a:gd name="connsiteY205" fmla="*/ 276603 h 504623"/>
              <a:gd name="connsiteX206" fmla="*/ 1001445 w 1400636"/>
              <a:gd name="connsiteY206" fmla="*/ 277167 h 504623"/>
              <a:gd name="connsiteX207" fmla="*/ 949623 w 1400636"/>
              <a:gd name="connsiteY207" fmla="*/ 320334 h 504623"/>
              <a:gd name="connsiteX208" fmla="*/ 896170 w 1400636"/>
              <a:gd name="connsiteY208" fmla="*/ 267054 h 504623"/>
              <a:gd name="connsiteX209" fmla="*/ 949623 w 1400636"/>
              <a:gd name="connsiteY209" fmla="*/ 213774 h 504623"/>
              <a:gd name="connsiteX210" fmla="*/ 836314 w 1400636"/>
              <a:gd name="connsiteY210" fmla="*/ 213774 h 504623"/>
              <a:gd name="connsiteX211" fmla="*/ 887526 w 1400636"/>
              <a:gd name="connsiteY211" fmla="*/ 266444 h 504623"/>
              <a:gd name="connsiteX212" fmla="*/ 887114 w 1400636"/>
              <a:gd name="connsiteY212" fmla="*/ 274101 h 504623"/>
              <a:gd name="connsiteX213" fmla="*/ 887053 w 1400636"/>
              <a:gd name="connsiteY213" fmla="*/ 274513 h 504623"/>
              <a:gd name="connsiteX214" fmla="*/ 807864 w 1400636"/>
              <a:gd name="connsiteY214" fmla="*/ 274513 h 504623"/>
              <a:gd name="connsiteX215" fmla="*/ 837350 w 1400636"/>
              <a:gd name="connsiteY215" fmla="*/ 299528 h 504623"/>
              <a:gd name="connsiteX216" fmla="*/ 863696 w 1400636"/>
              <a:gd name="connsiteY216" fmla="*/ 283848 h 504623"/>
              <a:gd name="connsiteX217" fmla="*/ 863833 w 1400636"/>
              <a:gd name="connsiteY217" fmla="*/ 283573 h 504623"/>
              <a:gd name="connsiteX218" fmla="*/ 863833 w 1400636"/>
              <a:gd name="connsiteY218" fmla="*/ 283543 h 504623"/>
              <a:gd name="connsiteX219" fmla="*/ 888151 w 1400636"/>
              <a:gd name="connsiteY219" fmla="*/ 283543 h 504623"/>
              <a:gd name="connsiteX220" fmla="*/ 887922 w 1400636"/>
              <a:gd name="connsiteY220" fmla="*/ 284199 h 504623"/>
              <a:gd name="connsiteX221" fmla="*/ 837350 w 1400636"/>
              <a:gd name="connsiteY221" fmla="*/ 320334 h 504623"/>
              <a:gd name="connsiteX222" fmla="*/ 784294 w 1400636"/>
              <a:gd name="connsiteY222" fmla="*/ 267054 h 504623"/>
              <a:gd name="connsiteX223" fmla="*/ 836314 w 1400636"/>
              <a:gd name="connsiteY223" fmla="*/ 213774 h 504623"/>
              <a:gd name="connsiteX224" fmla="*/ 228708 w 1400636"/>
              <a:gd name="connsiteY224" fmla="*/ 213774 h 504623"/>
              <a:gd name="connsiteX225" fmla="*/ 279920 w 1400636"/>
              <a:gd name="connsiteY225" fmla="*/ 266444 h 504623"/>
              <a:gd name="connsiteX226" fmla="*/ 279508 w 1400636"/>
              <a:gd name="connsiteY226" fmla="*/ 274101 h 504623"/>
              <a:gd name="connsiteX227" fmla="*/ 279447 w 1400636"/>
              <a:gd name="connsiteY227" fmla="*/ 274513 h 504623"/>
              <a:gd name="connsiteX228" fmla="*/ 279447 w 1400636"/>
              <a:gd name="connsiteY228" fmla="*/ 274482 h 504623"/>
              <a:gd name="connsiteX229" fmla="*/ 200259 w 1400636"/>
              <a:gd name="connsiteY229" fmla="*/ 274482 h 504623"/>
              <a:gd name="connsiteX230" fmla="*/ 229745 w 1400636"/>
              <a:gd name="connsiteY230" fmla="*/ 299498 h 504623"/>
              <a:gd name="connsiteX231" fmla="*/ 256090 w 1400636"/>
              <a:gd name="connsiteY231" fmla="*/ 283817 h 504623"/>
              <a:gd name="connsiteX232" fmla="*/ 256227 w 1400636"/>
              <a:gd name="connsiteY232" fmla="*/ 283543 h 504623"/>
              <a:gd name="connsiteX233" fmla="*/ 280545 w 1400636"/>
              <a:gd name="connsiteY233" fmla="*/ 283543 h 504623"/>
              <a:gd name="connsiteX234" fmla="*/ 280316 w 1400636"/>
              <a:gd name="connsiteY234" fmla="*/ 284199 h 504623"/>
              <a:gd name="connsiteX235" fmla="*/ 229745 w 1400636"/>
              <a:gd name="connsiteY235" fmla="*/ 320334 h 504623"/>
              <a:gd name="connsiteX236" fmla="*/ 176688 w 1400636"/>
              <a:gd name="connsiteY236" fmla="*/ 267054 h 504623"/>
              <a:gd name="connsiteX237" fmla="*/ 228708 w 1400636"/>
              <a:gd name="connsiteY237" fmla="*/ 213774 h 504623"/>
              <a:gd name="connsiteX238" fmla="*/ 1357405 w 1400636"/>
              <a:gd name="connsiteY238" fmla="*/ 213762 h 504623"/>
              <a:gd name="connsiteX239" fmla="*/ 1388713 w 1400636"/>
              <a:gd name="connsiteY239" fmla="*/ 226534 h 504623"/>
              <a:gd name="connsiteX240" fmla="*/ 1400636 w 1400636"/>
              <a:gd name="connsiteY240" fmla="*/ 260083 h 504623"/>
              <a:gd name="connsiteX241" fmla="*/ 1400636 w 1400636"/>
              <a:gd name="connsiteY241" fmla="*/ 318274 h 504623"/>
              <a:gd name="connsiteX242" fmla="*/ 1376958 w 1400636"/>
              <a:gd name="connsiteY242" fmla="*/ 318274 h 504623"/>
              <a:gd name="connsiteX243" fmla="*/ 1376958 w 1400636"/>
              <a:gd name="connsiteY243" fmla="*/ 262127 h 504623"/>
              <a:gd name="connsiteX244" fmla="*/ 1353723 w 1400636"/>
              <a:gd name="connsiteY244" fmla="*/ 236227 h 504623"/>
              <a:gd name="connsiteX245" fmla="*/ 1329055 w 1400636"/>
              <a:gd name="connsiteY245" fmla="*/ 262127 h 504623"/>
              <a:gd name="connsiteX246" fmla="*/ 1329055 w 1400636"/>
              <a:gd name="connsiteY246" fmla="*/ 318274 h 504623"/>
              <a:gd name="connsiteX247" fmla="*/ 1305378 w 1400636"/>
              <a:gd name="connsiteY247" fmla="*/ 318274 h 504623"/>
              <a:gd name="connsiteX248" fmla="*/ 1305378 w 1400636"/>
              <a:gd name="connsiteY248" fmla="*/ 215803 h 504623"/>
              <a:gd name="connsiteX249" fmla="*/ 1328033 w 1400636"/>
              <a:gd name="connsiteY249" fmla="*/ 215803 h 504623"/>
              <a:gd name="connsiteX250" fmla="*/ 1328033 w 1400636"/>
              <a:gd name="connsiteY250" fmla="*/ 225428 h 504623"/>
              <a:gd name="connsiteX251" fmla="*/ 1357398 w 1400636"/>
              <a:gd name="connsiteY251" fmla="*/ 213759 h 504623"/>
              <a:gd name="connsiteX252" fmla="*/ 1357413 w 1400636"/>
              <a:gd name="connsiteY252" fmla="*/ 213759 h 504623"/>
              <a:gd name="connsiteX253" fmla="*/ 1357405 w 1400636"/>
              <a:gd name="connsiteY253" fmla="*/ 213762 h 504623"/>
              <a:gd name="connsiteX254" fmla="*/ 661669 w 1400636"/>
              <a:gd name="connsiteY254" fmla="*/ 213759 h 504623"/>
              <a:gd name="connsiteX255" fmla="*/ 704907 w 1400636"/>
              <a:gd name="connsiteY255" fmla="*/ 260083 h 504623"/>
              <a:gd name="connsiteX256" fmla="*/ 704907 w 1400636"/>
              <a:gd name="connsiteY256" fmla="*/ 318274 h 504623"/>
              <a:gd name="connsiteX257" fmla="*/ 681230 w 1400636"/>
              <a:gd name="connsiteY257" fmla="*/ 318274 h 504623"/>
              <a:gd name="connsiteX258" fmla="*/ 681230 w 1400636"/>
              <a:gd name="connsiteY258" fmla="*/ 262127 h 504623"/>
              <a:gd name="connsiteX259" fmla="*/ 681214 w 1400636"/>
              <a:gd name="connsiteY259" fmla="*/ 262127 h 504623"/>
              <a:gd name="connsiteX260" fmla="*/ 657979 w 1400636"/>
              <a:gd name="connsiteY260" fmla="*/ 236227 h 504623"/>
              <a:gd name="connsiteX261" fmla="*/ 633311 w 1400636"/>
              <a:gd name="connsiteY261" fmla="*/ 262127 h 504623"/>
              <a:gd name="connsiteX262" fmla="*/ 633311 w 1400636"/>
              <a:gd name="connsiteY262" fmla="*/ 318274 h 504623"/>
              <a:gd name="connsiteX263" fmla="*/ 609634 w 1400636"/>
              <a:gd name="connsiteY263" fmla="*/ 318274 h 504623"/>
              <a:gd name="connsiteX264" fmla="*/ 609634 w 1400636"/>
              <a:gd name="connsiteY264" fmla="*/ 215803 h 504623"/>
              <a:gd name="connsiteX265" fmla="*/ 632289 w 1400636"/>
              <a:gd name="connsiteY265" fmla="*/ 215803 h 504623"/>
              <a:gd name="connsiteX266" fmla="*/ 632289 w 1400636"/>
              <a:gd name="connsiteY266" fmla="*/ 225428 h 504623"/>
              <a:gd name="connsiteX267" fmla="*/ 661669 w 1400636"/>
              <a:gd name="connsiteY267" fmla="*/ 213759 h 504623"/>
              <a:gd name="connsiteX268" fmla="*/ 544883 w 1400636"/>
              <a:gd name="connsiteY268" fmla="*/ 213759 h 504623"/>
              <a:gd name="connsiteX269" fmla="*/ 596095 w 1400636"/>
              <a:gd name="connsiteY269" fmla="*/ 266429 h 504623"/>
              <a:gd name="connsiteX270" fmla="*/ 595683 w 1400636"/>
              <a:gd name="connsiteY270" fmla="*/ 274086 h 504623"/>
              <a:gd name="connsiteX271" fmla="*/ 595622 w 1400636"/>
              <a:gd name="connsiteY271" fmla="*/ 274498 h 504623"/>
              <a:gd name="connsiteX272" fmla="*/ 516434 w 1400636"/>
              <a:gd name="connsiteY272" fmla="*/ 274498 h 504623"/>
              <a:gd name="connsiteX273" fmla="*/ 545920 w 1400636"/>
              <a:gd name="connsiteY273" fmla="*/ 299513 h 504623"/>
              <a:gd name="connsiteX274" fmla="*/ 572265 w 1400636"/>
              <a:gd name="connsiteY274" fmla="*/ 283833 h 504623"/>
              <a:gd name="connsiteX275" fmla="*/ 572402 w 1400636"/>
              <a:gd name="connsiteY275" fmla="*/ 283558 h 504623"/>
              <a:gd name="connsiteX276" fmla="*/ 596720 w 1400636"/>
              <a:gd name="connsiteY276" fmla="*/ 283558 h 504623"/>
              <a:gd name="connsiteX277" fmla="*/ 596491 w 1400636"/>
              <a:gd name="connsiteY277" fmla="*/ 284214 h 504623"/>
              <a:gd name="connsiteX278" fmla="*/ 545920 w 1400636"/>
              <a:gd name="connsiteY278" fmla="*/ 320349 h 504623"/>
              <a:gd name="connsiteX279" fmla="*/ 545920 w 1400636"/>
              <a:gd name="connsiteY279" fmla="*/ 320318 h 504623"/>
              <a:gd name="connsiteX280" fmla="*/ 492863 w 1400636"/>
              <a:gd name="connsiteY280" fmla="*/ 267039 h 504623"/>
              <a:gd name="connsiteX281" fmla="*/ 544883 w 1400636"/>
              <a:gd name="connsiteY281" fmla="*/ 213759 h 504623"/>
              <a:gd name="connsiteX282" fmla="*/ 345494 w 1400636"/>
              <a:gd name="connsiteY282" fmla="*/ 213759 h 504623"/>
              <a:gd name="connsiteX283" fmla="*/ 388732 w 1400636"/>
              <a:gd name="connsiteY283" fmla="*/ 260083 h 504623"/>
              <a:gd name="connsiteX284" fmla="*/ 388732 w 1400636"/>
              <a:gd name="connsiteY284" fmla="*/ 318274 h 504623"/>
              <a:gd name="connsiteX285" fmla="*/ 388717 w 1400636"/>
              <a:gd name="connsiteY285" fmla="*/ 318274 h 504623"/>
              <a:gd name="connsiteX286" fmla="*/ 365039 w 1400636"/>
              <a:gd name="connsiteY286" fmla="*/ 318274 h 504623"/>
              <a:gd name="connsiteX287" fmla="*/ 365039 w 1400636"/>
              <a:gd name="connsiteY287" fmla="*/ 262127 h 504623"/>
              <a:gd name="connsiteX288" fmla="*/ 341804 w 1400636"/>
              <a:gd name="connsiteY288" fmla="*/ 236227 h 504623"/>
              <a:gd name="connsiteX289" fmla="*/ 317136 w 1400636"/>
              <a:gd name="connsiteY289" fmla="*/ 262127 h 504623"/>
              <a:gd name="connsiteX290" fmla="*/ 317136 w 1400636"/>
              <a:gd name="connsiteY290" fmla="*/ 318274 h 504623"/>
              <a:gd name="connsiteX291" fmla="*/ 293458 w 1400636"/>
              <a:gd name="connsiteY291" fmla="*/ 318274 h 504623"/>
              <a:gd name="connsiteX292" fmla="*/ 293458 w 1400636"/>
              <a:gd name="connsiteY292" fmla="*/ 215803 h 504623"/>
              <a:gd name="connsiteX293" fmla="*/ 316114 w 1400636"/>
              <a:gd name="connsiteY293" fmla="*/ 215803 h 504623"/>
              <a:gd name="connsiteX294" fmla="*/ 316114 w 1400636"/>
              <a:gd name="connsiteY294" fmla="*/ 225428 h 504623"/>
              <a:gd name="connsiteX295" fmla="*/ 345494 w 1400636"/>
              <a:gd name="connsiteY295" fmla="*/ 213759 h 504623"/>
              <a:gd name="connsiteX296" fmla="*/ 1134011 w 1400636"/>
              <a:gd name="connsiteY296" fmla="*/ 190437 h 504623"/>
              <a:gd name="connsiteX297" fmla="*/ 1157673 w 1400636"/>
              <a:gd name="connsiteY297" fmla="*/ 190437 h 504623"/>
              <a:gd name="connsiteX298" fmla="*/ 1157673 w 1400636"/>
              <a:gd name="connsiteY298" fmla="*/ 215803 h 504623"/>
              <a:gd name="connsiteX299" fmla="*/ 1184674 w 1400636"/>
              <a:gd name="connsiteY299" fmla="*/ 215803 h 504623"/>
              <a:gd name="connsiteX300" fmla="*/ 1184674 w 1400636"/>
              <a:gd name="connsiteY300" fmla="*/ 237646 h 504623"/>
              <a:gd name="connsiteX301" fmla="*/ 1157673 w 1400636"/>
              <a:gd name="connsiteY301" fmla="*/ 237646 h 504623"/>
              <a:gd name="connsiteX302" fmla="*/ 1157673 w 1400636"/>
              <a:gd name="connsiteY302" fmla="*/ 284427 h 504623"/>
              <a:gd name="connsiteX303" fmla="*/ 1170281 w 1400636"/>
              <a:gd name="connsiteY303" fmla="*/ 296020 h 504623"/>
              <a:gd name="connsiteX304" fmla="*/ 1184674 w 1400636"/>
              <a:gd name="connsiteY304" fmla="*/ 296020 h 504623"/>
              <a:gd name="connsiteX305" fmla="*/ 1184674 w 1400636"/>
              <a:gd name="connsiteY305" fmla="*/ 318274 h 504623"/>
              <a:gd name="connsiteX306" fmla="*/ 1168650 w 1400636"/>
              <a:gd name="connsiteY306" fmla="*/ 318274 h 504623"/>
              <a:gd name="connsiteX307" fmla="*/ 1134011 w 1400636"/>
              <a:gd name="connsiteY307" fmla="*/ 286685 h 504623"/>
              <a:gd name="connsiteX308" fmla="*/ 1134011 w 1400636"/>
              <a:gd name="connsiteY308" fmla="*/ 237661 h 504623"/>
              <a:gd name="connsiteX309" fmla="*/ 1117240 w 1400636"/>
              <a:gd name="connsiteY309" fmla="*/ 237661 h 504623"/>
              <a:gd name="connsiteX310" fmla="*/ 1117240 w 1400636"/>
              <a:gd name="connsiteY310" fmla="*/ 215818 h 504623"/>
              <a:gd name="connsiteX311" fmla="*/ 1129391 w 1400636"/>
              <a:gd name="connsiteY311" fmla="*/ 215818 h 504623"/>
              <a:gd name="connsiteX312" fmla="*/ 1134011 w 1400636"/>
              <a:gd name="connsiteY312" fmla="*/ 210571 h 504623"/>
              <a:gd name="connsiteX313" fmla="*/ 1157673 w 1400636"/>
              <a:gd name="connsiteY313" fmla="*/ 190422 h 504623"/>
              <a:gd name="connsiteX314" fmla="*/ 1157688 w 1400636"/>
              <a:gd name="connsiteY314" fmla="*/ 190437 h 504623"/>
              <a:gd name="connsiteX315" fmla="*/ 1157673 w 1400636"/>
              <a:gd name="connsiteY315" fmla="*/ 190437 h 504623"/>
              <a:gd name="connsiteX316" fmla="*/ 12258 w 1400636"/>
              <a:gd name="connsiteY316" fmla="*/ 184305 h 504623"/>
              <a:gd name="connsiteX317" fmla="*/ 40646 w 1400636"/>
              <a:gd name="connsiteY317" fmla="*/ 184305 h 504623"/>
              <a:gd name="connsiteX318" fmla="*/ 40784 w 1400636"/>
              <a:gd name="connsiteY318" fmla="*/ 184564 h 504623"/>
              <a:gd name="connsiteX319" fmla="*/ 88626 w 1400636"/>
              <a:gd name="connsiteY319" fmla="*/ 276831 h 504623"/>
              <a:gd name="connsiteX320" fmla="*/ 88641 w 1400636"/>
              <a:gd name="connsiteY320" fmla="*/ 276831 h 504623"/>
              <a:gd name="connsiteX321" fmla="*/ 136408 w 1400636"/>
              <a:gd name="connsiteY321" fmla="*/ 184305 h 504623"/>
              <a:gd name="connsiteX322" fmla="*/ 164186 w 1400636"/>
              <a:gd name="connsiteY322" fmla="*/ 184305 h 504623"/>
              <a:gd name="connsiteX323" fmla="*/ 164186 w 1400636"/>
              <a:gd name="connsiteY323" fmla="*/ 318290 h 504623"/>
              <a:gd name="connsiteX324" fmla="*/ 140509 w 1400636"/>
              <a:gd name="connsiteY324" fmla="*/ 318290 h 504623"/>
              <a:gd name="connsiteX325" fmla="*/ 140509 w 1400636"/>
              <a:gd name="connsiteY325" fmla="*/ 226694 h 504623"/>
              <a:gd name="connsiteX326" fmla="*/ 97316 w 1400636"/>
              <a:gd name="connsiteY326" fmla="*/ 310099 h 504623"/>
              <a:gd name="connsiteX327" fmla="*/ 79128 w 1400636"/>
              <a:gd name="connsiteY327" fmla="*/ 310099 h 504623"/>
              <a:gd name="connsiteX328" fmla="*/ 78990 w 1400636"/>
              <a:gd name="connsiteY328" fmla="*/ 309839 h 504623"/>
              <a:gd name="connsiteX329" fmla="*/ 35935 w 1400636"/>
              <a:gd name="connsiteY329" fmla="*/ 226694 h 504623"/>
              <a:gd name="connsiteX330" fmla="*/ 35935 w 1400636"/>
              <a:gd name="connsiteY330" fmla="*/ 318290 h 504623"/>
              <a:gd name="connsiteX331" fmla="*/ 12258 w 1400636"/>
              <a:gd name="connsiteY331" fmla="*/ 318290 h 504623"/>
              <a:gd name="connsiteX332" fmla="*/ 1013962 w 1400636"/>
              <a:gd name="connsiteY332" fmla="*/ 184290 h 504623"/>
              <a:gd name="connsiteX333" fmla="*/ 1037639 w 1400636"/>
              <a:gd name="connsiteY333" fmla="*/ 184290 h 504623"/>
              <a:gd name="connsiteX334" fmla="*/ 1037639 w 1400636"/>
              <a:gd name="connsiteY334" fmla="*/ 225199 h 504623"/>
              <a:gd name="connsiteX335" fmla="*/ 1065784 w 1400636"/>
              <a:gd name="connsiteY335" fmla="*/ 213759 h 504623"/>
              <a:gd name="connsiteX336" fmla="*/ 1109220 w 1400636"/>
              <a:gd name="connsiteY336" fmla="*/ 260083 h 504623"/>
              <a:gd name="connsiteX337" fmla="*/ 1109220 w 1400636"/>
              <a:gd name="connsiteY337" fmla="*/ 318274 h 504623"/>
              <a:gd name="connsiteX338" fmla="*/ 1085543 w 1400636"/>
              <a:gd name="connsiteY338" fmla="*/ 318274 h 504623"/>
              <a:gd name="connsiteX339" fmla="*/ 1085543 w 1400636"/>
              <a:gd name="connsiteY339" fmla="*/ 262127 h 504623"/>
              <a:gd name="connsiteX340" fmla="*/ 1062308 w 1400636"/>
              <a:gd name="connsiteY340" fmla="*/ 236227 h 504623"/>
              <a:gd name="connsiteX341" fmla="*/ 1037639 w 1400636"/>
              <a:gd name="connsiteY341" fmla="*/ 262127 h 504623"/>
              <a:gd name="connsiteX342" fmla="*/ 1037639 w 1400636"/>
              <a:gd name="connsiteY342" fmla="*/ 318274 h 504623"/>
              <a:gd name="connsiteX343" fmla="*/ 1013962 w 1400636"/>
              <a:gd name="connsiteY343" fmla="*/ 318274 h 504623"/>
              <a:gd name="connsiteX344" fmla="*/ 289708 w 1400636"/>
              <a:gd name="connsiteY344" fmla="*/ 82734 h 504623"/>
              <a:gd name="connsiteX345" fmla="*/ 289711 w 1400636"/>
              <a:gd name="connsiteY345" fmla="*/ 82742 h 504623"/>
              <a:gd name="connsiteX346" fmla="*/ 289708 w 1400636"/>
              <a:gd name="connsiteY346" fmla="*/ 82749 h 504623"/>
              <a:gd name="connsiteX347" fmla="*/ 170071 w 1400636"/>
              <a:gd name="connsiteY347" fmla="*/ 82734 h 504623"/>
              <a:gd name="connsiteX348" fmla="*/ 170074 w 1400636"/>
              <a:gd name="connsiteY348" fmla="*/ 82742 h 504623"/>
              <a:gd name="connsiteX349" fmla="*/ 170071 w 1400636"/>
              <a:gd name="connsiteY349" fmla="*/ 82749 h 504623"/>
              <a:gd name="connsiteX350" fmla="*/ 343786 w 1400636"/>
              <a:gd name="connsiteY350" fmla="*/ 51739 h 504623"/>
              <a:gd name="connsiteX351" fmla="*/ 313385 w 1400636"/>
              <a:gd name="connsiteY351" fmla="*/ 82764 h 504623"/>
              <a:gd name="connsiteX352" fmla="*/ 343786 w 1400636"/>
              <a:gd name="connsiteY352" fmla="*/ 113576 h 504623"/>
              <a:gd name="connsiteX353" fmla="*/ 373974 w 1400636"/>
              <a:gd name="connsiteY353" fmla="*/ 82764 h 504623"/>
              <a:gd name="connsiteX354" fmla="*/ 343786 w 1400636"/>
              <a:gd name="connsiteY354" fmla="*/ 51739 h 504623"/>
              <a:gd name="connsiteX355" fmla="*/ 224149 w 1400636"/>
              <a:gd name="connsiteY355" fmla="*/ 51739 h 504623"/>
              <a:gd name="connsiteX356" fmla="*/ 193748 w 1400636"/>
              <a:gd name="connsiteY356" fmla="*/ 82764 h 504623"/>
              <a:gd name="connsiteX357" fmla="*/ 224149 w 1400636"/>
              <a:gd name="connsiteY357" fmla="*/ 113576 h 504623"/>
              <a:gd name="connsiteX358" fmla="*/ 254337 w 1400636"/>
              <a:gd name="connsiteY358" fmla="*/ 82764 h 504623"/>
              <a:gd name="connsiteX359" fmla="*/ 224149 w 1400636"/>
              <a:gd name="connsiteY359" fmla="*/ 51739 h 504623"/>
              <a:gd name="connsiteX360" fmla="*/ 633402 w 1400636"/>
              <a:gd name="connsiteY360" fmla="*/ 29485 h 504623"/>
              <a:gd name="connsiteX361" fmla="*/ 675833 w 1400636"/>
              <a:gd name="connsiteY361" fmla="*/ 63316 h 504623"/>
              <a:gd name="connsiteX362" fmla="*/ 675833 w 1400636"/>
              <a:gd name="connsiteY362" fmla="*/ 63820 h 504623"/>
              <a:gd name="connsiteX363" fmla="*/ 651987 w 1400636"/>
              <a:gd name="connsiteY363" fmla="*/ 63820 h 504623"/>
              <a:gd name="connsiteX364" fmla="*/ 651927 w 1400636"/>
              <a:gd name="connsiteY364" fmla="*/ 63393 h 504623"/>
              <a:gd name="connsiteX365" fmla="*/ 633189 w 1400636"/>
              <a:gd name="connsiteY365" fmla="*/ 48871 h 504623"/>
              <a:gd name="connsiteX366" fmla="*/ 616494 w 1400636"/>
              <a:gd name="connsiteY366" fmla="*/ 60662 h 504623"/>
              <a:gd name="connsiteX367" fmla="*/ 635720 w 1400636"/>
              <a:gd name="connsiteY367" fmla="*/ 73078 h 504623"/>
              <a:gd name="connsiteX368" fmla="*/ 645127 w 1400636"/>
              <a:gd name="connsiteY368" fmla="*/ 74710 h 504623"/>
              <a:gd name="connsiteX369" fmla="*/ 677022 w 1400636"/>
              <a:gd name="connsiteY369" fmla="*/ 104866 h 504623"/>
              <a:gd name="connsiteX370" fmla="*/ 635217 w 1400636"/>
              <a:gd name="connsiteY370" fmla="*/ 136044 h 504623"/>
              <a:gd name="connsiteX371" fmla="*/ 590759 w 1400636"/>
              <a:gd name="connsiteY371" fmla="*/ 101617 h 504623"/>
              <a:gd name="connsiteX372" fmla="*/ 590728 w 1400636"/>
              <a:gd name="connsiteY372" fmla="*/ 101099 h 504623"/>
              <a:gd name="connsiteX373" fmla="*/ 614573 w 1400636"/>
              <a:gd name="connsiteY373" fmla="*/ 101099 h 504623"/>
              <a:gd name="connsiteX374" fmla="*/ 614634 w 1400636"/>
              <a:gd name="connsiteY374" fmla="*/ 101510 h 504623"/>
              <a:gd name="connsiteX375" fmla="*/ 635217 w 1400636"/>
              <a:gd name="connsiteY375" fmla="*/ 116642 h 504623"/>
              <a:gd name="connsiteX376" fmla="*/ 635247 w 1400636"/>
              <a:gd name="connsiteY376" fmla="*/ 116672 h 504623"/>
              <a:gd name="connsiteX377" fmla="*/ 653375 w 1400636"/>
              <a:gd name="connsiteY377" fmla="*/ 104881 h 504623"/>
              <a:gd name="connsiteX378" fmla="*/ 634348 w 1400636"/>
              <a:gd name="connsiteY378" fmla="*/ 92465 h 504623"/>
              <a:gd name="connsiteX379" fmla="*/ 624941 w 1400636"/>
              <a:gd name="connsiteY379" fmla="*/ 90818 h 504623"/>
              <a:gd name="connsiteX380" fmla="*/ 593244 w 1400636"/>
              <a:gd name="connsiteY380" fmla="*/ 60662 h 504623"/>
              <a:gd name="connsiteX381" fmla="*/ 633402 w 1400636"/>
              <a:gd name="connsiteY381" fmla="*/ 29485 h 504623"/>
              <a:gd name="connsiteX382" fmla="*/ 467524 w 1400636"/>
              <a:gd name="connsiteY382" fmla="*/ 29469 h 504623"/>
              <a:gd name="connsiteX383" fmla="*/ 500486 w 1400636"/>
              <a:gd name="connsiteY383" fmla="*/ 46477 h 504623"/>
              <a:gd name="connsiteX384" fmla="*/ 536437 w 1400636"/>
              <a:gd name="connsiteY384" fmla="*/ 29469 h 504623"/>
              <a:gd name="connsiteX385" fmla="*/ 579263 w 1400636"/>
              <a:gd name="connsiteY385" fmla="*/ 75183 h 504623"/>
              <a:gd name="connsiteX386" fmla="*/ 579263 w 1400636"/>
              <a:gd name="connsiteY386" fmla="*/ 133985 h 504623"/>
              <a:gd name="connsiteX387" fmla="*/ 555586 w 1400636"/>
              <a:gd name="connsiteY387" fmla="*/ 133985 h 504623"/>
              <a:gd name="connsiteX388" fmla="*/ 555586 w 1400636"/>
              <a:gd name="connsiteY388" fmla="*/ 77227 h 504623"/>
              <a:gd name="connsiteX389" fmla="*/ 532762 w 1400636"/>
              <a:gd name="connsiteY389" fmla="*/ 51937 h 504623"/>
              <a:gd name="connsiteX390" fmla="*/ 509725 w 1400636"/>
              <a:gd name="connsiteY390" fmla="*/ 77227 h 504623"/>
              <a:gd name="connsiteX391" fmla="*/ 509725 w 1400636"/>
              <a:gd name="connsiteY391" fmla="*/ 133985 h 504623"/>
              <a:gd name="connsiteX392" fmla="*/ 486048 w 1400636"/>
              <a:gd name="connsiteY392" fmla="*/ 133985 h 504623"/>
              <a:gd name="connsiteX393" fmla="*/ 486048 w 1400636"/>
              <a:gd name="connsiteY393" fmla="*/ 77227 h 504623"/>
              <a:gd name="connsiteX394" fmla="*/ 463423 w 1400636"/>
              <a:gd name="connsiteY394" fmla="*/ 51937 h 504623"/>
              <a:gd name="connsiteX395" fmla="*/ 440188 w 1400636"/>
              <a:gd name="connsiteY395" fmla="*/ 77227 h 504623"/>
              <a:gd name="connsiteX396" fmla="*/ 440203 w 1400636"/>
              <a:gd name="connsiteY396" fmla="*/ 77227 h 504623"/>
              <a:gd name="connsiteX397" fmla="*/ 440203 w 1400636"/>
              <a:gd name="connsiteY397" fmla="*/ 133985 h 504623"/>
              <a:gd name="connsiteX398" fmla="*/ 416526 w 1400636"/>
              <a:gd name="connsiteY398" fmla="*/ 133985 h 504623"/>
              <a:gd name="connsiteX399" fmla="*/ 416526 w 1400636"/>
              <a:gd name="connsiteY399" fmla="*/ 31528 h 504623"/>
              <a:gd name="connsiteX400" fmla="*/ 439181 w 1400636"/>
              <a:gd name="connsiteY400" fmla="*/ 31528 h 504623"/>
              <a:gd name="connsiteX401" fmla="*/ 439181 w 1400636"/>
              <a:gd name="connsiteY401" fmla="*/ 40741 h 504623"/>
              <a:gd name="connsiteX402" fmla="*/ 467524 w 1400636"/>
              <a:gd name="connsiteY402" fmla="*/ 29469 h 504623"/>
              <a:gd name="connsiteX403" fmla="*/ 341331 w 1400636"/>
              <a:gd name="connsiteY403" fmla="*/ 29469 h 504623"/>
              <a:gd name="connsiteX404" fmla="*/ 374797 w 1400636"/>
              <a:gd name="connsiteY404" fmla="*/ 44112 h 504623"/>
              <a:gd name="connsiteX405" fmla="*/ 374797 w 1400636"/>
              <a:gd name="connsiteY405" fmla="*/ 31513 h 504623"/>
              <a:gd name="connsiteX406" fmla="*/ 397453 w 1400636"/>
              <a:gd name="connsiteY406" fmla="*/ 31513 h 504623"/>
              <a:gd name="connsiteX407" fmla="*/ 397453 w 1400636"/>
              <a:gd name="connsiteY407" fmla="*/ 133969 h 504623"/>
              <a:gd name="connsiteX408" fmla="*/ 374797 w 1400636"/>
              <a:gd name="connsiteY408" fmla="*/ 133969 h 504623"/>
              <a:gd name="connsiteX409" fmla="*/ 374797 w 1400636"/>
              <a:gd name="connsiteY409" fmla="*/ 121385 h 504623"/>
              <a:gd name="connsiteX410" fmla="*/ 341331 w 1400636"/>
              <a:gd name="connsiteY410" fmla="*/ 136013 h 504623"/>
              <a:gd name="connsiteX411" fmla="*/ 304663 w 1400636"/>
              <a:gd name="connsiteY411" fmla="*/ 120579 h 504623"/>
              <a:gd name="connsiteX412" fmla="*/ 289711 w 1400636"/>
              <a:gd name="connsiteY412" fmla="*/ 82742 h 504623"/>
              <a:gd name="connsiteX413" fmla="*/ 304663 w 1400636"/>
              <a:gd name="connsiteY413" fmla="*/ 44904 h 504623"/>
              <a:gd name="connsiteX414" fmla="*/ 341331 w 1400636"/>
              <a:gd name="connsiteY414" fmla="*/ 29469 h 504623"/>
              <a:gd name="connsiteX415" fmla="*/ 221695 w 1400636"/>
              <a:gd name="connsiteY415" fmla="*/ 29469 h 504623"/>
              <a:gd name="connsiteX416" fmla="*/ 255160 w 1400636"/>
              <a:gd name="connsiteY416" fmla="*/ 44112 h 504623"/>
              <a:gd name="connsiteX417" fmla="*/ 255160 w 1400636"/>
              <a:gd name="connsiteY417" fmla="*/ 31513 h 504623"/>
              <a:gd name="connsiteX418" fmla="*/ 277816 w 1400636"/>
              <a:gd name="connsiteY418" fmla="*/ 31513 h 504623"/>
              <a:gd name="connsiteX419" fmla="*/ 277816 w 1400636"/>
              <a:gd name="connsiteY419" fmla="*/ 133969 h 504623"/>
              <a:gd name="connsiteX420" fmla="*/ 255160 w 1400636"/>
              <a:gd name="connsiteY420" fmla="*/ 133969 h 504623"/>
              <a:gd name="connsiteX421" fmla="*/ 255160 w 1400636"/>
              <a:gd name="connsiteY421" fmla="*/ 121385 h 504623"/>
              <a:gd name="connsiteX422" fmla="*/ 221695 w 1400636"/>
              <a:gd name="connsiteY422" fmla="*/ 136013 h 504623"/>
              <a:gd name="connsiteX423" fmla="*/ 185026 w 1400636"/>
              <a:gd name="connsiteY423" fmla="*/ 120579 h 504623"/>
              <a:gd name="connsiteX424" fmla="*/ 170074 w 1400636"/>
              <a:gd name="connsiteY424" fmla="*/ 82742 h 504623"/>
              <a:gd name="connsiteX425" fmla="*/ 185026 w 1400636"/>
              <a:gd name="connsiteY425" fmla="*/ 44904 h 504623"/>
              <a:gd name="connsiteX426" fmla="*/ 221695 w 1400636"/>
              <a:gd name="connsiteY426" fmla="*/ 29469 h 504623"/>
              <a:gd name="connsiteX427" fmla="*/ 134700 w 1400636"/>
              <a:gd name="connsiteY427" fmla="*/ 0 h 504623"/>
              <a:gd name="connsiteX428" fmla="*/ 158377 w 1400636"/>
              <a:gd name="connsiteY428" fmla="*/ 0 h 504623"/>
              <a:gd name="connsiteX429" fmla="*/ 158377 w 1400636"/>
              <a:gd name="connsiteY429" fmla="*/ 133969 h 504623"/>
              <a:gd name="connsiteX430" fmla="*/ 134700 w 1400636"/>
              <a:gd name="connsiteY430" fmla="*/ 133969 h 504623"/>
              <a:gd name="connsiteX431" fmla="*/ 0 w 1400636"/>
              <a:gd name="connsiteY431" fmla="*/ 0 h 504623"/>
              <a:gd name="connsiteX432" fmla="*/ 26361 w 1400636"/>
              <a:gd name="connsiteY432" fmla="*/ 0 h 504623"/>
              <a:gd name="connsiteX433" fmla="*/ 26467 w 1400636"/>
              <a:gd name="connsiteY433" fmla="*/ 320 h 504623"/>
              <a:gd name="connsiteX434" fmla="*/ 62586 w 1400636"/>
              <a:gd name="connsiteY434" fmla="*/ 102563 h 504623"/>
              <a:gd name="connsiteX435" fmla="*/ 98826 w 1400636"/>
              <a:gd name="connsiteY435" fmla="*/ 0 h 504623"/>
              <a:gd name="connsiteX436" fmla="*/ 124577 w 1400636"/>
              <a:gd name="connsiteY436" fmla="*/ 0 h 504623"/>
              <a:gd name="connsiteX437" fmla="*/ 124348 w 1400636"/>
              <a:gd name="connsiteY437" fmla="*/ 656 h 504623"/>
              <a:gd name="connsiteX438" fmla="*/ 76643 w 1400636"/>
              <a:gd name="connsiteY438" fmla="*/ 133985 h 504623"/>
              <a:gd name="connsiteX439" fmla="*/ 47934 w 1400636"/>
              <a:gd name="connsiteY439" fmla="*/ 133985 h 504623"/>
              <a:gd name="connsiteX440" fmla="*/ 47949 w 1400636"/>
              <a:gd name="connsiteY440" fmla="*/ 133969 h 504623"/>
              <a:gd name="connsiteX441" fmla="*/ 47827 w 1400636"/>
              <a:gd name="connsiteY441" fmla="*/ 133649 h 50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Lst>
            <a:rect l="l" t="t" r="r" b="b"/>
            <a:pathLst>
              <a:path w="1400636" h="504623">
                <a:moveTo>
                  <a:pt x="555235" y="400108"/>
                </a:moveTo>
                <a:lnTo>
                  <a:pt x="578913" y="400108"/>
                </a:lnTo>
                <a:lnTo>
                  <a:pt x="578913" y="456042"/>
                </a:lnTo>
                <a:cubicBezTo>
                  <a:pt x="578913" y="472393"/>
                  <a:pt x="587755" y="482155"/>
                  <a:pt x="602559" y="482155"/>
                </a:cubicBezTo>
                <a:cubicBezTo>
                  <a:pt x="617363" y="482155"/>
                  <a:pt x="626206" y="472393"/>
                  <a:pt x="626206" y="456042"/>
                </a:cubicBezTo>
                <a:lnTo>
                  <a:pt x="626206" y="400108"/>
                </a:lnTo>
                <a:lnTo>
                  <a:pt x="649884" y="400108"/>
                </a:lnTo>
                <a:lnTo>
                  <a:pt x="649884" y="456865"/>
                </a:lnTo>
                <a:cubicBezTo>
                  <a:pt x="649884" y="485877"/>
                  <a:pt x="631314" y="504623"/>
                  <a:pt x="602559" y="504623"/>
                </a:cubicBezTo>
                <a:cubicBezTo>
                  <a:pt x="573805" y="504623"/>
                  <a:pt x="555235" y="485877"/>
                  <a:pt x="555235" y="456865"/>
                </a:cubicBezTo>
                <a:close/>
                <a:moveTo>
                  <a:pt x="444396" y="400108"/>
                </a:moveTo>
                <a:lnTo>
                  <a:pt x="468073" y="400108"/>
                </a:lnTo>
                <a:lnTo>
                  <a:pt x="468073" y="456042"/>
                </a:lnTo>
                <a:cubicBezTo>
                  <a:pt x="468073" y="472393"/>
                  <a:pt x="476916" y="482155"/>
                  <a:pt x="491720" y="482155"/>
                </a:cubicBezTo>
                <a:cubicBezTo>
                  <a:pt x="506524" y="482155"/>
                  <a:pt x="515367" y="472393"/>
                  <a:pt x="515367" y="456042"/>
                </a:cubicBezTo>
                <a:lnTo>
                  <a:pt x="515367" y="400108"/>
                </a:lnTo>
                <a:lnTo>
                  <a:pt x="539044" y="400108"/>
                </a:lnTo>
                <a:lnTo>
                  <a:pt x="539044" y="456865"/>
                </a:lnTo>
                <a:cubicBezTo>
                  <a:pt x="539044" y="485877"/>
                  <a:pt x="520474" y="504623"/>
                  <a:pt x="491720" y="504623"/>
                </a:cubicBezTo>
                <a:cubicBezTo>
                  <a:pt x="462965" y="504623"/>
                  <a:pt x="444396" y="485877"/>
                  <a:pt x="444396" y="456865"/>
                </a:cubicBezTo>
                <a:close/>
                <a:moveTo>
                  <a:pt x="332534" y="400093"/>
                </a:moveTo>
                <a:lnTo>
                  <a:pt x="356212" y="400093"/>
                </a:lnTo>
                <a:lnTo>
                  <a:pt x="356212" y="502564"/>
                </a:lnTo>
                <a:lnTo>
                  <a:pt x="332534" y="502564"/>
                </a:lnTo>
                <a:close/>
                <a:moveTo>
                  <a:pt x="108469" y="398052"/>
                </a:moveTo>
                <a:lnTo>
                  <a:pt x="139777" y="410824"/>
                </a:lnTo>
                <a:cubicBezTo>
                  <a:pt x="147354" y="418942"/>
                  <a:pt x="151699" y="430523"/>
                  <a:pt x="151699" y="444373"/>
                </a:cubicBezTo>
                <a:lnTo>
                  <a:pt x="151699" y="502564"/>
                </a:lnTo>
                <a:lnTo>
                  <a:pt x="128022" y="502564"/>
                </a:lnTo>
                <a:lnTo>
                  <a:pt x="128022" y="446417"/>
                </a:lnTo>
                <a:cubicBezTo>
                  <a:pt x="128022" y="430187"/>
                  <a:pt x="119774" y="420502"/>
                  <a:pt x="104787" y="420502"/>
                </a:cubicBezTo>
                <a:cubicBezTo>
                  <a:pt x="89800" y="420502"/>
                  <a:pt x="80119" y="430676"/>
                  <a:pt x="80119" y="446417"/>
                </a:cubicBezTo>
                <a:lnTo>
                  <a:pt x="80119" y="502564"/>
                </a:lnTo>
                <a:lnTo>
                  <a:pt x="56441" y="502564"/>
                </a:lnTo>
                <a:lnTo>
                  <a:pt x="56441" y="400093"/>
                </a:lnTo>
                <a:lnTo>
                  <a:pt x="79097" y="400093"/>
                </a:lnTo>
                <a:lnTo>
                  <a:pt x="79097" y="409718"/>
                </a:lnTo>
                <a:close/>
                <a:moveTo>
                  <a:pt x="108461" y="398049"/>
                </a:moveTo>
                <a:lnTo>
                  <a:pt x="108477" y="398049"/>
                </a:lnTo>
                <a:lnTo>
                  <a:pt x="108469" y="398052"/>
                </a:lnTo>
                <a:close/>
                <a:moveTo>
                  <a:pt x="205839" y="398018"/>
                </a:moveTo>
                <a:cubicBezTo>
                  <a:pt x="229363" y="398018"/>
                  <a:pt x="247613" y="412570"/>
                  <a:pt x="248269" y="431850"/>
                </a:cubicBezTo>
                <a:lnTo>
                  <a:pt x="248269" y="432353"/>
                </a:lnTo>
                <a:lnTo>
                  <a:pt x="224424" y="432353"/>
                </a:lnTo>
                <a:lnTo>
                  <a:pt x="224363" y="431926"/>
                </a:lnTo>
                <a:cubicBezTo>
                  <a:pt x="223418" y="424712"/>
                  <a:pt x="217258" y="417421"/>
                  <a:pt x="205625" y="417421"/>
                </a:cubicBezTo>
                <a:cubicBezTo>
                  <a:pt x="195334" y="417421"/>
                  <a:pt x="188931" y="421935"/>
                  <a:pt x="188931" y="429211"/>
                </a:cubicBezTo>
                <a:cubicBezTo>
                  <a:pt x="188931" y="437051"/>
                  <a:pt x="195136" y="439461"/>
                  <a:pt x="208156" y="441627"/>
                </a:cubicBezTo>
                <a:lnTo>
                  <a:pt x="217563" y="443275"/>
                </a:lnTo>
                <a:lnTo>
                  <a:pt x="217593" y="443275"/>
                </a:lnTo>
                <a:cubicBezTo>
                  <a:pt x="239655" y="447134"/>
                  <a:pt x="249488" y="456423"/>
                  <a:pt x="249488" y="473430"/>
                </a:cubicBezTo>
                <a:cubicBezTo>
                  <a:pt x="249488" y="492085"/>
                  <a:pt x="232565" y="504608"/>
                  <a:pt x="207683" y="504608"/>
                </a:cubicBezTo>
                <a:cubicBezTo>
                  <a:pt x="182802" y="504608"/>
                  <a:pt x="164522" y="490453"/>
                  <a:pt x="163226" y="470182"/>
                </a:cubicBezTo>
                <a:lnTo>
                  <a:pt x="163195" y="469663"/>
                </a:lnTo>
                <a:lnTo>
                  <a:pt x="187040" y="469663"/>
                </a:lnTo>
                <a:lnTo>
                  <a:pt x="187101" y="470075"/>
                </a:lnTo>
                <a:cubicBezTo>
                  <a:pt x="188458" y="479410"/>
                  <a:pt x="196325" y="485206"/>
                  <a:pt x="207683" y="485206"/>
                </a:cubicBezTo>
                <a:cubicBezTo>
                  <a:pt x="219042" y="485206"/>
                  <a:pt x="225811" y="480538"/>
                  <a:pt x="225811" y="473415"/>
                </a:cubicBezTo>
                <a:cubicBezTo>
                  <a:pt x="225811" y="466292"/>
                  <a:pt x="221359" y="463394"/>
                  <a:pt x="206784" y="460999"/>
                </a:cubicBezTo>
                <a:lnTo>
                  <a:pt x="197377" y="459352"/>
                </a:lnTo>
                <a:cubicBezTo>
                  <a:pt x="175163" y="455477"/>
                  <a:pt x="165680" y="446463"/>
                  <a:pt x="165680" y="429196"/>
                </a:cubicBezTo>
                <a:cubicBezTo>
                  <a:pt x="165680" y="410846"/>
                  <a:pt x="182314" y="398018"/>
                  <a:pt x="205839" y="398018"/>
                </a:cubicBezTo>
                <a:close/>
                <a:moveTo>
                  <a:pt x="675284" y="374727"/>
                </a:moveTo>
                <a:lnTo>
                  <a:pt x="698946" y="374727"/>
                </a:lnTo>
                <a:lnTo>
                  <a:pt x="698946" y="400093"/>
                </a:lnTo>
                <a:lnTo>
                  <a:pt x="725947" y="400093"/>
                </a:lnTo>
                <a:lnTo>
                  <a:pt x="725947" y="421935"/>
                </a:lnTo>
                <a:lnTo>
                  <a:pt x="698946" y="421935"/>
                </a:lnTo>
                <a:lnTo>
                  <a:pt x="698946" y="468717"/>
                </a:lnTo>
                <a:cubicBezTo>
                  <a:pt x="698946" y="476740"/>
                  <a:pt x="702833" y="480310"/>
                  <a:pt x="711554" y="480310"/>
                </a:cubicBezTo>
                <a:lnTo>
                  <a:pt x="725947" y="480310"/>
                </a:lnTo>
                <a:lnTo>
                  <a:pt x="725947" y="502564"/>
                </a:lnTo>
                <a:lnTo>
                  <a:pt x="709923" y="502564"/>
                </a:lnTo>
                <a:cubicBezTo>
                  <a:pt x="686612" y="502564"/>
                  <a:pt x="675284" y="492238"/>
                  <a:pt x="675284" y="470975"/>
                </a:cubicBezTo>
                <a:lnTo>
                  <a:pt x="675284" y="421951"/>
                </a:lnTo>
                <a:lnTo>
                  <a:pt x="658513" y="421951"/>
                </a:lnTo>
                <a:lnTo>
                  <a:pt x="658513" y="400108"/>
                </a:lnTo>
                <a:lnTo>
                  <a:pt x="670664" y="400108"/>
                </a:lnTo>
                <a:cubicBezTo>
                  <a:pt x="673561" y="400108"/>
                  <a:pt x="675284" y="398140"/>
                  <a:pt x="675284" y="394861"/>
                </a:cubicBezTo>
                <a:close/>
                <a:moveTo>
                  <a:pt x="382832" y="374727"/>
                </a:moveTo>
                <a:lnTo>
                  <a:pt x="406494" y="374727"/>
                </a:lnTo>
                <a:lnTo>
                  <a:pt x="406494" y="400093"/>
                </a:lnTo>
                <a:lnTo>
                  <a:pt x="433495" y="400093"/>
                </a:lnTo>
                <a:lnTo>
                  <a:pt x="433495" y="421935"/>
                </a:lnTo>
                <a:lnTo>
                  <a:pt x="406494" y="421935"/>
                </a:lnTo>
                <a:lnTo>
                  <a:pt x="406494" y="468717"/>
                </a:lnTo>
                <a:cubicBezTo>
                  <a:pt x="406494" y="476740"/>
                  <a:pt x="410381" y="480310"/>
                  <a:pt x="419102" y="480310"/>
                </a:cubicBezTo>
                <a:lnTo>
                  <a:pt x="433495" y="480310"/>
                </a:lnTo>
                <a:lnTo>
                  <a:pt x="433495" y="502564"/>
                </a:lnTo>
                <a:lnTo>
                  <a:pt x="417471" y="502564"/>
                </a:lnTo>
                <a:cubicBezTo>
                  <a:pt x="394159" y="502564"/>
                  <a:pt x="382832" y="492238"/>
                  <a:pt x="382832" y="470975"/>
                </a:cubicBezTo>
                <a:lnTo>
                  <a:pt x="382832" y="421951"/>
                </a:lnTo>
                <a:lnTo>
                  <a:pt x="366061" y="421951"/>
                </a:lnTo>
                <a:lnTo>
                  <a:pt x="366061" y="400108"/>
                </a:lnTo>
                <a:lnTo>
                  <a:pt x="378212" y="400108"/>
                </a:lnTo>
                <a:cubicBezTo>
                  <a:pt x="381109" y="400108"/>
                  <a:pt x="382832" y="398140"/>
                  <a:pt x="382832" y="394861"/>
                </a:cubicBezTo>
                <a:close/>
                <a:moveTo>
                  <a:pt x="269537" y="374727"/>
                </a:moveTo>
                <a:lnTo>
                  <a:pt x="293199" y="374727"/>
                </a:lnTo>
                <a:lnTo>
                  <a:pt x="293199" y="400093"/>
                </a:lnTo>
                <a:lnTo>
                  <a:pt x="320200" y="400093"/>
                </a:lnTo>
                <a:lnTo>
                  <a:pt x="320200" y="421935"/>
                </a:lnTo>
                <a:lnTo>
                  <a:pt x="293199" y="421935"/>
                </a:lnTo>
                <a:lnTo>
                  <a:pt x="293199" y="468717"/>
                </a:lnTo>
                <a:cubicBezTo>
                  <a:pt x="293199" y="476740"/>
                  <a:pt x="297087" y="480310"/>
                  <a:pt x="305808" y="480310"/>
                </a:cubicBezTo>
                <a:lnTo>
                  <a:pt x="320200" y="480310"/>
                </a:lnTo>
                <a:lnTo>
                  <a:pt x="320200" y="502564"/>
                </a:lnTo>
                <a:lnTo>
                  <a:pt x="304176" y="502564"/>
                </a:lnTo>
                <a:cubicBezTo>
                  <a:pt x="280865" y="502564"/>
                  <a:pt x="269537" y="492238"/>
                  <a:pt x="269537" y="470975"/>
                </a:cubicBezTo>
                <a:lnTo>
                  <a:pt x="269537" y="421951"/>
                </a:lnTo>
                <a:lnTo>
                  <a:pt x="252766" y="421951"/>
                </a:lnTo>
                <a:lnTo>
                  <a:pt x="252766" y="400108"/>
                </a:lnTo>
                <a:lnTo>
                  <a:pt x="264918" y="400108"/>
                </a:lnTo>
                <a:cubicBezTo>
                  <a:pt x="267814" y="400108"/>
                  <a:pt x="269537" y="398140"/>
                  <a:pt x="269537" y="394861"/>
                </a:cubicBezTo>
                <a:close/>
                <a:moveTo>
                  <a:pt x="698946" y="374711"/>
                </a:moveTo>
                <a:lnTo>
                  <a:pt x="698961" y="374727"/>
                </a:lnTo>
                <a:lnTo>
                  <a:pt x="698946" y="374727"/>
                </a:lnTo>
                <a:close/>
                <a:moveTo>
                  <a:pt x="406494" y="374711"/>
                </a:moveTo>
                <a:lnTo>
                  <a:pt x="406509" y="374727"/>
                </a:lnTo>
                <a:lnTo>
                  <a:pt x="406494" y="374727"/>
                </a:lnTo>
                <a:close/>
                <a:moveTo>
                  <a:pt x="293199" y="374711"/>
                </a:moveTo>
                <a:lnTo>
                  <a:pt x="293214" y="374727"/>
                </a:lnTo>
                <a:lnTo>
                  <a:pt x="293199" y="374727"/>
                </a:lnTo>
                <a:close/>
                <a:moveTo>
                  <a:pt x="12273" y="368595"/>
                </a:moveTo>
                <a:lnTo>
                  <a:pt x="36759" y="368595"/>
                </a:lnTo>
                <a:lnTo>
                  <a:pt x="36759" y="502564"/>
                </a:lnTo>
                <a:lnTo>
                  <a:pt x="12273" y="502564"/>
                </a:lnTo>
                <a:close/>
                <a:moveTo>
                  <a:pt x="344472" y="358146"/>
                </a:moveTo>
                <a:cubicBezTo>
                  <a:pt x="352324" y="358146"/>
                  <a:pt x="358041" y="364110"/>
                  <a:pt x="358041" y="371737"/>
                </a:cubicBezTo>
                <a:cubicBezTo>
                  <a:pt x="358041" y="379364"/>
                  <a:pt x="352202" y="385114"/>
                  <a:pt x="344472" y="385114"/>
                </a:cubicBezTo>
                <a:cubicBezTo>
                  <a:pt x="336742" y="385114"/>
                  <a:pt x="330903" y="379608"/>
                  <a:pt x="330903" y="371737"/>
                </a:cubicBezTo>
                <a:cubicBezTo>
                  <a:pt x="330903" y="363866"/>
                  <a:pt x="336605" y="358146"/>
                  <a:pt x="344472" y="358146"/>
                </a:cubicBezTo>
                <a:close/>
                <a:moveTo>
                  <a:pt x="1240429" y="234381"/>
                </a:moveTo>
                <a:cubicBezTo>
                  <a:pt x="1226677" y="234381"/>
                  <a:pt x="1216142" y="243015"/>
                  <a:pt x="1212818" y="256941"/>
                </a:cubicBezTo>
                <a:lnTo>
                  <a:pt x="1267689" y="256941"/>
                </a:lnTo>
                <a:cubicBezTo>
                  <a:pt x="1265600" y="243213"/>
                  <a:pt x="1254958" y="234381"/>
                  <a:pt x="1240429" y="234381"/>
                </a:cubicBezTo>
                <a:close/>
                <a:moveTo>
                  <a:pt x="836116" y="234381"/>
                </a:moveTo>
                <a:cubicBezTo>
                  <a:pt x="822364" y="234381"/>
                  <a:pt x="811828" y="243015"/>
                  <a:pt x="808505" y="256941"/>
                </a:cubicBezTo>
                <a:lnTo>
                  <a:pt x="863376" y="256941"/>
                </a:lnTo>
                <a:cubicBezTo>
                  <a:pt x="861287" y="243213"/>
                  <a:pt x="850645" y="234381"/>
                  <a:pt x="836116" y="234381"/>
                </a:cubicBezTo>
                <a:close/>
                <a:moveTo>
                  <a:pt x="544685" y="234381"/>
                </a:moveTo>
                <a:cubicBezTo>
                  <a:pt x="530933" y="234381"/>
                  <a:pt x="520398" y="243015"/>
                  <a:pt x="517074" y="256941"/>
                </a:cubicBezTo>
                <a:lnTo>
                  <a:pt x="571945" y="256941"/>
                </a:lnTo>
                <a:cubicBezTo>
                  <a:pt x="569856" y="243213"/>
                  <a:pt x="559215" y="234381"/>
                  <a:pt x="544685" y="234381"/>
                </a:cubicBezTo>
                <a:close/>
                <a:moveTo>
                  <a:pt x="228525" y="234381"/>
                </a:moveTo>
                <a:cubicBezTo>
                  <a:pt x="214773" y="234381"/>
                  <a:pt x="204238" y="243015"/>
                  <a:pt x="200914" y="256941"/>
                </a:cubicBezTo>
                <a:lnTo>
                  <a:pt x="255785" y="256941"/>
                </a:lnTo>
                <a:cubicBezTo>
                  <a:pt x="253696" y="243213"/>
                  <a:pt x="243055" y="234381"/>
                  <a:pt x="228525" y="234381"/>
                </a:cubicBezTo>
                <a:close/>
                <a:moveTo>
                  <a:pt x="722532" y="215803"/>
                </a:moveTo>
                <a:lnTo>
                  <a:pt x="745187" y="215803"/>
                </a:lnTo>
                <a:lnTo>
                  <a:pt x="745187" y="228845"/>
                </a:lnTo>
                <a:lnTo>
                  <a:pt x="745187" y="228860"/>
                </a:lnTo>
                <a:cubicBezTo>
                  <a:pt x="751438" y="220196"/>
                  <a:pt x="761242" y="215818"/>
                  <a:pt x="774353" y="215818"/>
                </a:cubicBezTo>
                <a:lnTo>
                  <a:pt x="781793" y="215818"/>
                </a:lnTo>
                <a:lnTo>
                  <a:pt x="781793" y="239507"/>
                </a:lnTo>
                <a:lnTo>
                  <a:pt x="771700" y="239507"/>
                </a:lnTo>
                <a:cubicBezTo>
                  <a:pt x="754777" y="239507"/>
                  <a:pt x="746209" y="248018"/>
                  <a:pt x="746209" y="264796"/>
                </a:cubicBezTo>
                <a:lnTo>
                  <a:pt x="746209" y="318274"/>
                </a:lnTo>
                <a:lnTo>
                  <a:pt x="722532" y="318274"/>
                </a:lnTo>
                <a:close/>
                <a:moveTo>
                  <a:pt x="442871" y="213790"/>
                </a:moveTo>
                <a:cubicBezTo>
                  <a:pt x="466411" y="213790"/>
                  <a:pt x="484645" y="228341"/>
                  <a:pt x="485301" y="247621"/>
                </a:cubicBezTo>
                <a:lnTo>
                  <a:pt x="485301" y="248125"/>
                </a:lnTo>
                <a:lnTo>
                  <a:pt x="461456" y="248125"/>
                </a:lnTo>
                <a:lnTo>
                  <a:pt x="461395" y="247698"/>
                </a:lnTo>
                <a:cubicBezTo>
                  <a:pt x="460450" y="240468"/>
                  <a:pt x="454290" y="233176"/>
                  <a:pt x="442658" y="233176"/>
                </a:cubicBezTo>
                <a:cubicBezTo>
                  <a:pt x="432366" y="233176"/>
                  <a:pt x="425963" y="237691"/>
                  <a:pt x="425963" y="244967"/>
                </a:cubicBezTo>
                <a:cubicBezTo>
                  <a:pt x="425963" y="252807"/>
                  <a:pt x="432168" y="255217"/>
                  <a:pt x="445188" y="257383"/>
                </a:cubicBezTo>
                <a:lnTo>
                  <a:pt x="454595" y="259015"/>
                </a:lnTo>
                <a:cubicBezTo>
                  <a:pt x="476656" y="262875"/>
                  <a:pt x="486490" y="272164"/>
                  <a:pt x="486490" y="289171"/>
                </a:cubicBezTo>
                <a:cubicBezTo>
                  <a:pt x="486490" y="307826"/>
                  <a:pt x="469567" y="320349"/>
                  <a:pt x="444685" y="320349"/>
                </a:cubicBezTo>
                <a:cubicBezTo>
                  <a:pt x="419804" y="320349"/>
                  <a:pt x="401523" y="306194"/>
                  <a:pt x="400227" y="285922"/>
                </a:cubicBezTo>
                <a:lnTo>
                  <a:pt x="400197" y="285404"/>
                </a:lnTo>
                <a:lnTo>
                  <a:pt x="424042" y="285404"/>
                </a:lnTo>
                <a:lnTo>
                  <a:pt x="424103" y="285815"/>
                </a:lnTo>
                <a:cubicBezTo>
                  <a:pt x="425460" y="295150"/>
                  <a:pt x="433327" y="300947"/>
                  <a:pt x="444685" y="300947"/>
                </a:cubicBezTo>
                <a:cubicBezTo>
                  <a:pt x="456044" y="300947"/>
                  <a:pt x="462813" y="296279"/>
                  <a:pt x="462813" y="289156"/>
                </a:cubicBezTo>
                <a:cubicBezTo>
                  <a:pt x="462813" y="282033"/>
                  <a:pt x="458361" y="279135"/>
                  <a:pt x="443786" y="276740"/>
                </a:cubicBezTo>
                <a:lnTo>
                  <a:pt x="434379" y="275092"/>
                </a:lnTo>
                <a:lnTo>
                  <a:pt x="434409" y="275123"/>
                </a:lnTo>
                <a:cubicBezTo>
                  <a:pt x="412196" y="271249"/>
                  <a:pt x="402713" y="262234"/>
                  <a:pt x="402713" y="244967"/>
                </a:cubicBezTo>
                <a:cubicBezTo>
                  <a:pt x="402713" y="226618"/>
                  <a:pt x="419331" y="213790"/>
                  <a:pt x="442871" y="213790"/>
                </a:cubicBezTo>
                <a:close/>
                <a:moveTo>
                  <a:pt x="1240627" y="213774"/>
                </a:moveTo>
                <a:cubicBezTo>
                  <a:pt x="1269793" y="213774"/>
                  <a:pt x="1291839" y="235922"/>
                  <a:pt x="1291839" y="266444"/>
                </a:cubicBezTo>
                <a:cubicBezTo>
                  <a:pt x="1291839" y="268854"/>
                  <a:pt x="1291839" y="271599"/>
                  <a:pt x="1291427" y="274101"/>
                </a:cubicBezTo>
                <a:lnTo>
                  <a:pt x="1291366" y="274513"/>
                </a:lnTo>
                <a:lnTo>
                  <a:pt x="1212178" y="274513"/>
                </a:lnTo>
                <a:cubicBezTo>
                  <a:pt x="1214922" y="290193"/>
                  <a:pt x="1225899" y="299528"/>
                  <a:pt x="1241664" y="299528"/>
                </a:cubicBezTo>
                <a:cubicBezTo>
                  <a:pt x="1253571" y="299528"/>
                  <a:pt x="1263420" y="293671"/>
                  <a:pt x="1268009" y="283848"/>
                </a:cubicBezTo>
                <a:lnTo>
                  <a:pt x="1268146" y="283573"/>
                </a:lnTo>
                <a:lnTo>
                  <a:pt x="1268146" y="283543"/>
                </a:lnTo>
                <a:lnTo>
                  <a:pt x="1292464" y="283543"/>
                </a:lnTo>
                <a:lnTo>
                  <a:pt x="1292235" y="284199"/>
                </a:lnTo>
                <a:cubicBezTo>
                  <a:pt x="1284521" y="306148"/>
                  <a:pt x="1264670" y="320334"/>
                  <a:pt x="1241664" y="320334"/>
                </a:cubicBezTo>
                <a:cubicBezTo>
                  <a:pt x="1211919" y="320334"/>
                  <a:pt x="1188607" y="296935"/>
                  <a:pt x="1188607" y="267054"/>
                </a:cubicBezTo>
                <a:cubicBezTo>
                  <a:pt x="1188607" y="237173"/>
                  <a:pt x="1211461" y="213774"/>
                  <a:pt x="1240627" y="213774"/>
                </a:cubicBezTo>
                <a:close/>
                <a:moveTo>
                  <a:pt x="949623" y="213774"/>
                </a:moveTo>
                <a:cubicBezTo>
                  <a:pt x="975725" y="213774"/>
                  <a:pt x="997039" y="231529"/>
                  <a:pt x="1001445" y="256941"/>
                </a:cubicBezTo>
                <a:lnTo>
                  <a:pt x="1001537" y="257505"/>
                </a:lnTo>
                <a:lnTo>
                  <a:pt x="977280" y="257505"/>
                </a:lnTo>
                <a:lnTo>
                  <a:pt x="977173" y="257155"/>
                </a:lnTo>
                <a:cubicBezTo>
                  <a:pt x="973179" y="244113"/>
                  <a:pt x="962628" y="236014"/>
                  <a:pt x="949623" y="236014"/>
                </a:cubicBezTo>
                <a:lnTo>
                  <a:pt x="949639" y="236029"/>
                </a:lnTo>
                <a:cubicBezTo>
                  <a:pt x="932654" y="236029"/>
                  <a:pt x="919847" y="249650"/>
                  <a:pt x="919847" y="267054"/>
                </a:cubicBezTo>
                <a:cubicBezTo>
                  <a:pt x="919847" y="284458"/>
                  <a:pt x="932944" y="298079"/>
                  <a:pt x="949639" y="298079"/>
                </a:cubicBezTo>
                <a:cubicBezTo>
                  <a:pt x="962567" y="298079"/>
                  <a:pt x="973118" y="289980"/>
                  <a:pt x="977188" y="276938"/>
                </a:cubicBezTo>
                <a:lnTo>
                  <a:pt x="977295" y="276603"/>
                </a:lnTo>
                <a:lnTo>
                  <a:pt x="1001537" y="276603"/>
                </a:lnTo>
                <a:lnTo>
                  <a:pt x="1001445" y="277167"/>
                </a:lnTo>
                <a:cubicBezTo>
                  <a:pt x="997268" y="302182"/>
                  <a:pt x="975481" y="320334"/>
                  <a:pt x="949623" y="320334"/>
                </a:cubicBezTo>
                <a:cubicBezTo>
                  <a:pt x="919649" y="320334"/>
                  <a:pt x="896170" y="296935"/>
                  <a:pt x="896170" y="267054"/>
                </a:cubicBezTo>
                <a:cubicBezTo>
                  <a:pt x="896170" y="237173"/>
                  <a:pt x="919649" y="213774"/>
                  <a:pt x="949623" y="213774"/>
                </a:cubicBezTo>
                <a:close/>
                <a:moveTo>
                  <a:pt x="836314" y="213774"/>
                </a:moveTo>
                <a:cubicBezTo>
                  <a:pt x="865480" y="213774"/>
                  <a:pt x="887526" y="235922"/>
                  <a:pt x="887526" y="266444"/>
                </a:cubicBezTo>
                <a:cubicBezTo>
                  <a:pt x="887526" y="268854"/>
                  <a:pt x="887526" y="271599"/>
                  <a:pt x="887114" y="274101"/>
                </a:cubicBezTo>
                <a:lnTo>
                  <a:pt x="887053" y="274513"/>
                </a:lnTo>
                <a:lnTo>
                  <a:pt x="807864" y="274513"/>
                </a:lnTo>
                <a:cubicBezTo>
                  <a:pt x="810609" y="290193"/>
                  <a:pt x="821586" y="299528"/>
                  <a:pt x="837350" y="299528"/>
                </a:cubicBezTo>
                <a:cubicBezTo>
                  <a:pt x="849258" y="299528"/>
                  <a:pt x="859107" y="293671"/>
                  <a:pt x="863696" y="283848"/>
                </a:cubicBezTo>
                <a:lnTo>
                  <a:pt x="863833" y="283573"/>
                </a:lnTo>
                <a:lnTo>
                  <a:pt x="863833" y="283543"/>
                </a:lnTo>
                <a:lnTo>
                  <a:pt x="888151" y="283543"/>
                </a:lnTo>
                <a:lnTo>
                  <a:pt x="887922" y="284199"/>
                </a:lnTo>
                <a:cubicBezTo>
                  <a:pt x="880207" y="306148"/>
                  <a:pt x="860357" y="320334"/>
                  <a:pt x="837350" y="320334"/>
                </a:cubicBezTo>
                <a:cubicBezTo>
                  <a:pt x="807605" y="320334"/>
                  <a:pt x="784294" y="296935"/>
                  <a:pt x="784294" y="267054"/>
                </a:cubicBezTo>
                <a:cubicBezTo>
                  <a:pt x="784294" y="237173"/>
                  <a:pt x="807148" y="213774"/>
                  <a:pt x="836314" y="213774"/>
                </a:cubicBezTo>
                <a:close/>
                <a:moveTo>
                  <a:pt x="228708" y="213774"/>
                </a:moveTo>
                <a:cubicBezTo>
                  <a:pt x="257874" y="213774"/>
                  <a:pt x="279920" y="235922"/>
                  <a:pt x="279920" y="266444"/>
                </a:cubicBezTo>
                <a:cubicBezTo>
                  <a:pt x="279920" y="268854"/>
                  <a:pt x="279920" y="271599"/>
                  <a:pt x="279508" y="274101"/>
                </a:cubicBezTo>
                <a:lnTo>
                  <a:pt x="279447" y="274513"/>
                </a:lnTo>
                <a:lnTo>
                  <a:pt x="279447" y="274482"/>
                </a:lnTo>
                <a:lnTo>
                  <a:pt x="200259" y="274482"/>
                </a:lnTo>
                <a:cubicBezTo>
                  <a:pt x="203003" y="290163"/>
                  <a:pt x="213980" y="299498"/>
                  <a:pt x="229745" y="299498"/>
                </a:cubicBezTo>
                <a:cubicBezTo>
                  <a:pt x="241652" y="299498"/>
                  <a:pt x="251501" y="293640"/>
                  <a:pt x="256090" y="283817"/>
                </a:cubicBezTo>
                <a:lnTo>
                  <a:pt x="256227" y="283543"/>
                </a:lnTo>
                <a:lnTo>
                  <a:pt x="280545" y="283543"/>
                </a:lnTo>
                <a:lnTo>
                  <a:pt x="280316" y="284199"/>
                </a:lnTo>
                <a:cubicBezTo>
                  <a:pt x="272602" y="306148"/>
                  <a:pt x="252751" y="320334"/>
                  <a:pt x="229745" y="320334"/>
                </a:cubicBezTo>
                <a:cubicBezTo>
                  <a:pt x="199999" y="320334"/>
                  <a:pt x="176688" y="296935"/>
                  <a:pt x="176688" y="267054"/>
                </a:cubicBezTo>
                <a:cubicBezTo>
                  <a:pt x="176688" y="237173"/>
                  <a:pt x="199542" y="213774"/>
                  <a:pt x="228708" y="213774"/>
                </a:cubicBezTo>
                <a:close/>
                <a:moveTo>
                  <a:pt x="1357405" y="213762"/>
                </a:moveTo>
                <a:lnTo>
                  <a:pt x="1388713" y="226534"/>
                </a:lnTo>
                <a:cubicBezTo>
                  <a:pt x="1396291" y="234652"/>
                  <a:pt x="1400636" y="246233"/>
                  <a:pt x="1400636" y="260083"/>
                </a:cubicBezTo>
                <a:lnTo>
                  <a:pt x="1400636" y="318274"/>
                </a:lnTo>
                <a:lnTo>
                  <a:pt x="1376958" y="318274"/>
                </a:lnTo>
                <a:lnTo>
                  <a:pt x="1376958" y="262127"/>
                </a:lnTo>
                <a:cubicBezTo>
                  <a:pt x="1376958" y="245913"/>
                  <a:pt x="1368710" y="236227"/>
                  <a:pt x="1353723" y="236227"/>
                </a:cubicBezTo>
                <a:cubicBezTo>
                  <a:pt x="1338736" y="236227"/>
                  <a:pt x="1329055" y="246386"/>
                  <a:pt x="1329055" y="262127"/>
                </a:cubicBezTo>
                <a:lnTo>
                  <a:pt x="1329055" y="318274"/>
                </a:lnTo>
                <a:lnTo>
                  <a:pt x="1305378" y="318274"/>
                </a:lnTo>
                <a:lnTo>
                  <a:pt x="1305378" y="215803"/>
                </a:lnTo>
                <a:lnTo>
                  <a:pt x="1328033" y="215803"/>
                </a:lnTo>
                <a:lnTo>
                  <a:pt x="1328033" y="225428"/>
                </a:lnTo>
                <a:close/>
                <a:moveTo>
                  <a:pt x="1357398" y="213759"/>
                </a:moveTo>
                <a:lnTo>
                  <a:pt x="1357413" y="213759"/>
                </a:lnTo>
                <a:lnTo>
                  <a:pt x="1357405" y="213762"/>
                </a:lnTo>
                <a:close/>
                <a:moveTo>
                  <a:pt x="661669" y="213759"/>
                </a:moveTo>
                <a:cubicBezTo>
                  <a:pt x="687526" y="213759"/>
                  <a:pt x="704907" y="232383"/>
                  <a:pt x="704907" y="260083"/>
                </a:cubicBezTo>
                <a:lnTo>
                  <a:pt x="704907" y="318274"/>
                </a:lnTo>
                <a:lnTo>
                  <a:pt x="681230" y="318274"/>
                </a:lnTo>
                <a:lnTo>
                  <a:pt x="681230" y="262127"/>
                </a:lnTo>
                <a:lnTo>
                  <a:pt x="681214" y="262127"/>
                </a:lnTo>
                <a:cubicBezTo>
                  <a:pt x="681214" y="245913"/>
                  <a:pt x="672966" y="236227"/>
                  <a:pt x="657979" y="236227"/>
                </a:cubicBezTo>
                <a:cubicBezTo>
                  <a:pt x="642992" y="236227"/>
                  <a:pt x="633311" y="246386"/>
                  <a:pt x="633311" y="262127"/>
                </a:cubicBezTo>
                <a:lnTo>
                  <a:pt x="633311" y="318274"/>
                </a:lnTo>
                <a:lnTo>
                  <a:pt x="609634" y="318274"/>
                </a:lnTo>
                <a:lnTo>
                  <a:pt x="609634" y="215803"/>
                </a:lnTo>
                <a:lnTo>
                  <a:pt x="632289" y="215803"/>
                </a:lnTo>
                <a:lnTo>
                  <a:pt x="632289" y="225428"/>
                </a:lnTo>
                <a:cubicBezTo>
                  <a:pt x="639181" y="217893"/>
                  <a:pt x="649563" y="213759"/>
                  <a:pt x="661669" y="213759"/>
                </a:cubicBezTo>
                <a:close/>
                <a:moveTo>
                  <a:pt x="544883" y="213759"/>
                </a:moveTo>
                <a:cubicBezTo>
                  <a:pt x="574049" y="213759"/>
                  <a:pt x="596095" y="235907"/>
                  <a:pt x="596095" y="266429"/>
                </a:cubicBezTo>
                <a:cubicBezTo>
                  <a:pt x="596095" y="268839"/>
                  <a:pt x="596095" y="271584"/>
                  <a:pt x="595683" y="274086"/>
                </a:cubicBezTo>
                <a:lnTo>
                  <a:pt x="595622" y="274498"/>
                </a:lnTo>
                <a:lnTo>
                  <a:pt x="516434" y="274498"/>
                </a:lnTo>
                <a:cubicBezTo>
                  <a:pt x="519178" y="290178"/>
                  <a:pt x="530155" y="299513"/>
                  <a:pt x="545920" y="299513"/>
                </a:cubicBezTo>
                <a:cubicBezTo>
                  <a:pt x="557827" y="299513"/>
                  <a:pt x="567676" y="293656"/>
                  <a:pt x="572265" y="283833"/>
                </a:cubicBezTo>
                <a:lnTo>
                  <a:pt x="572402" y="283558"/>
                </a:lnTo>
                <a:lnTo>
                  <a:pt x="596720" y="283558"/>
                </a:lnTo>
                <a:lnTo>
                  <a:pt x="596491" y="284214"/>
                </a:lnTo>
                <a:cubicBezTo>
                  <a:pt x="588777" y="306163"/>
                  <a:pt x="568926" y="320349"/>
                  <a:pt x="545920" y="320349"/>
                </a:cubicBezTo>
                <a:lnTo>
                  <a:pt x="545920" y="320318"/>
                </a:lnTo>
                <a:cubicBezTo>
                  <a:pt x="516175" y="320318"/>
                  <a:pt x="492863" y="296920"/>
                  <a:pt x="492863" y="267039"/>
                </a:cubicBezTo>
                <a:cubicBezTo>
                  <a:pt x="492863" y="237158"/>
                  <a:pt x="515717" y="213759"/>
                  <a:pt x="544883" y="213759"/>
                </a:cubicBezTo>
                <a:close/>
                <a:moveTo>
                  <a:pt x="345494" y="213759"/>
                </a:moveTo>
                <a:cubicBezTo>
                  <a:pt x="371351" y="213759"/>
                  <a:pt x="388732" y="232383"/>
                  <a:pt x="388732" y="260083"/>
                </a:cubicBezTo>
                <a:lnTo>
                  <a:pt x="388732" y="318274"/>
                </a:lnTo>
                <a:lnTo>
                  <a:pt x="388717" y="318274"/>
                </a:lnTo>
                <a:lnTo>
                  <a:pt x="365039" y="318274"/>
                </a:lnTo>
                <a:lnTo>
                  <a:pt x="365039" y="262127"/>
                </a:lnTo>
                <a:cubicBezTo>
                  <a:pt x="365039" y="245913"/>
                  <a:pt x="356791" y="236227"/>
                  <a:pt x="341804" y="236227"/>
                </a:cubicBezTo>
                <a:cubicBezTo>
                  <a:pt x="326817" y="236227"/>
                  <a:pt x="317136" y="246386"/>
                  <a:pt x="317136" y="262127"/>
                </a:cubicBezTo>
                <a:lnTo>
                  <a:pt x="317136" y="318274"/>
                </a:lnTo>
                <a:lnTo>
                  <a:pt x="293458" y="318274"/>
                </a:lnTo>
                <a:lnTo>
                  <a:pt x="293458" y="215803"/>
                </a:lnTo>
                <a:lnTo>
                  <a:pt x="316114" y="215803"/>
                </a:lnTo>
                <a:lnTo>
                  <a:pt x="316114" y="225428"/>
                </a:lnTo>
                <a:cubicBezTo>
                  <a:pt x="323005" y="217893"/>
                  <a:pt x="333388" y="213759"/>
                  <a:pt x="345494" y="213759"/>
                </a:cubicBezTo>
                <a:close/>
                <a:moveTo>
                  <a:pt x="1134011" y="190437"/>
                </a:moveTo>
                <a:lnTo>
                  <a:pt x="1157673" y="190437"/>
                </a:lnTo>
                <a:lnTo>
                  <a:pt x="1157673" y="215803"/>
                </a:lnTo>
                <a:lnTo>
                  <a:pt x="1184674" y="215803"/>
                </a:lnTo>
                <a:lnTo>
                  <a:pt x="1184674" y="237646"/>
                </a:lnTo>
                <a:lnTo>
                  <a:pt x="1157673" y="237646"/>
                </a:lnTo>
                <a:lnTo>
                  <a:pt x="1157673" y="284427"/>
                </a:lnTo>
                <a:cubicBezTo>
                  <a:pt x="1157673" y="292451"/>
                  <a:pt x="1161560" y="296020"/>
                  <a:pt x="1170281" y="296020"/>
                </a:cubicBezTo>
                <a:lnTo>
                  <a:pt x="1184674" y="296020"/>
                </a:lnTo>
                <a:lnTo>
                  <a:pt x="1184674" y="318274"/>
                </a:lnTo>
                <a:lnTo>
                  <a:pt x="1168650" y="318274"/>
                </a:lnTo>
                <a:cubicBezTo>
                  <a:pt x="1145338" y="318274"/>
                  <a:pt x="1134011" y="307948"/>
                  <a:pt x="1134011" y="286685"/>
                </a:cubicBezTo>
                <a:lnTo>
                  <a:pt x="1134011" y="237661"/>
                </a:lnTo>
                <a:lnTo>
                  <a:pt x="1117240" y="237661"/>
                </a:lnTo>
                <a:lnTo>
                  <a:pt x="1117240" y="215818"/>
                </a:lnTo>
                <a:lnTo>
                  <a:pt x="1129391" y="215818"/>
                </a:lnTo>
                <a:cubicBezTo>
                  <a:pt x="1132288" y="215818"/>
                  <a:pt x="1134011" y="213851"/>
                  <a:pt x="1134011" y="210571"/>
                </a:cubicBezTo>
                <a:close/>
                <a:moveTo>
                  <a:pt x="1157673" y="190422"/>
                </a:moveTo>
                <a:lnTo>
                  <a:pt x="1157688" y="190437"/>
                </a:lnTo>
                <a:lnTo>
                  <a:pt x="1157673" y="190437"/>
                </a:lnTo>
                <a:close/>
                <a:moveTo>
                  <a:pt x="12258" y="184305"/>
                </a:moveTo>
                <a:lnTo>
                  <a:pt x="40646" y="184305"/>
                </a:lnTo>
                <a:lnTo>
                  <a:pt x="40784" y="184564"/>
                </a:lnTo>
                <a:lnTo>
                  <a:pt x="88626" y="276831"/>
                </a:lnTo>
                <a:lnTo>
                  <a:pt x="88641" y="276831"/>
                </a:lnTo>
                <a:lnTo>
                  <a:pt x="136408" y="184305"/>
                </a:lnTo>
                <a:lnTo>
                  <a:pt x="164186" y="184305"/>
                </a:lnTo>
                <a:lnTo>
                  <a:pt x="164186" y="318290"/>
                </a:lnTo>
                <a:lnTo>
                  <a:pt x="140509" y="318290"/>
                </a:lnTo>
                <a:lnTo>
                  <a:pt x="140509" y="226694"/>
                </a:lnTo>
                <a:lnTo>
                  <a:pt x="97316" y="310099"/>
                </a:lnTo>
                <a:lnTo>
                  <a:pt x="79128" y="310099"/>
                </a:lnTo>
                <a:lnTo>
                  <a:pt x="78990" y="309839"/>
                </a:lnTo>
                <a:lnTo>
                  <a:pt x="35935" y="226694"/>
                </a:lnTo>
                <a:lnTo>
                  <a:pt x="35935" y="318290"/>
                </a:lnTo>
                <a:lnTo>
                  <a:pt x="12258" y="318290"/>
                </a:lnTo>
                <a:close/>
                <a:moveTo>
                  <a:pt x="1013962" y="184290"/>
                </a:moveTo>
                <a:lnTo>
                  <a:pt x="1037639" y="184290"/>
                </a:lnTo>
                <a:lnTo>
                  <a:pt x="1037639" y="225199"/>
                </a:lnTo>
                <a:cubicBezTo>
                  <a:pt x="1044272" y="217710"/>
                  <a:pt x="1053968" y="213759"/>
                  <a:pt x="1065784" y="213759"/>
                </a:cubicBezTo>
                <a:cubicBezTo>
                  <a:pt x="1091763" y="213759"/>
                  <a:pt x="1109220" y="232383"/>
                  <a:pt x="1109220" y="260083"/>
                </a:cubicBezTo>
                <a:lnTo>
                  <a:pt x="1109220" y="318274"/>
                </a:lnTo>
                <a:lnTo>
                  <a:pt x="1085543" y="318274"/>
                </a:lnTo>
                <a:lnTo>
                  <a:pt x="1085543" y="262127"/>
                </a:lnTo>
                <a:cubicBezTo>
                  <a:pt x="1085543" y="245913"/>
                  <a:pt x="1077295" y="236227"/>
                  <a:pt x="1062308" y="236227"/>
                </a:cubicBezTo>
                <a:cubicBezTo>
                  <a:pt x="1047321" y="236227"/>
                  <a:pt x="1037639" y="246386"/>
                  <a:pt x="1037639" y="262127"/>
                </a:cubicBezTo>
                <a:lnTo>
                  <a:pt x="1037639" y="318274"/>
                </a:lnTo>
                <a:lnTo>
                  <a:pt x="1013962" y="318274"/>
                </a:lnTo>
                <a:close/>
                <a:moveTo>
                  <a:pt x="289708" y="82734"/>
                </a:moveTo>
                <a:lnTo>
                  <a:pt x="289711" y="82742"/>
                </a:lnTo>
                <a:lnTo>
                  <a:pt x="289708" y="82749"/>
                </a:lnTo>
                <a:close/>
                <a:moveTo>
                  <a:pt x="170071" y="82734"/>
                </a:moveTo>
                <a:lnTo>
                  <a:pt x="170074" y="82742"/>
                </a:lnTo>
                <a:lnTo>
                  <a:pt x="170071" y="82749"/>
                </a:lnTo>
                <a:close/>
                <a:moveTo>
                  <a:pt x="343786" y="51739"/>
                </a:moveTo>
                <a:cubicBezTo>
                  <a:pt x="326299" y="51739"/>
                  <a:pt x="313385" y="64781"/>
                  <a:pt x="313385" y="82764"/>
                </a:cubicBezTo>
                <a:cubicBezTo>
                  <a:pt x="313385" y="100748"/>
                  <a:pt x="326161" y="113576"/>
                  <a:pt x="343786" y="113576"/>
                </a:cubicBezTo>
                <a:cubicBezTo>
                  <a:pt x="361273" y="113576"/>
                  <a:pt x="373974" y="100610"/>
                  <a:pt x="373974" y="82764"/>
                </a:cubicBezTo>
                <a:cubicBezTo>
                  <a:pt x="373974" y="64918"/>
                  <a:pt x="361273" y="51739"/>
                  <a:pt x="343786" y="51739"/>
                </a:cubicBezTo>
                <a:close/>
                <a:moveTo>
                  <a:pt x="224149" y="51739"/>
                </a:moveTo>
                <a:cubicBezTo>
                  <a:pt x="206662" y="51739"/>
                  <a:pt x="193748" y="64781"/>
                  <a:pt x="193748" y="82764"/>
                </a:cubicBezTo>
                <a:cubicBezTo>
                  <a:pt x="193748" y="100748"/>
                  <a:pt x="206525" y="113576"/>
                  <a:pt x="224149" y="113576"/>
                </a:cubicBezTo>
                <a:cubicBezTo>
                  <a:pt x="241637" y="113576"/>
                  <a:pt x="254337" y="100610"/>
                  <a:pt x="254337" y="82764"/>
                </a:cubicBezTo>
                <a:cubicBezTo>
                  <a:pt x="254337" y="64918"/>
                  <a:pt x="241637" y="51739"/>
                  <a:pt x="224149" y="51739"/>
                </a:cubicBezTo>
                <a:close/>
                <a:moveTo>
                  <a:pt x="633402" y="29485"/>
                </a:moveTo>
                <a:cubicBezTo>
                  <a:pt x="656927" y="29485"/>
                  <a:pt x="675177" y="44036"/>
                  <a:pt x="675833" y="63316"/>
                </a:cubicBezTo>
                <a:lnTo>
                  <a:pt x="675833" y="63820"/>
                </a:lnTo>
                <a:lnTo>
                  <a:pt x="651987" y="63820"/>
                </a:lnTo>
                <a:lnTo>
                  <a:pt x="651927" y="63393"/>
                </a:lnTo>
                <a:cubicBezTo>
                  <a:pt x="650981" y="56162"/>
                  <a:pt x="644822" y="48871"/>
                  <a:pt x="633189" y="48871"/>
                </a:cubicBezTo>
                <a:cubicBezTo>
                  <a:pt x="622898" y="48871"/>
                  <a:pt x="616494" y="53386"/>
                  <a:pt x="616494" y="60662"/>
                </a:cubicBezTo>
                <a:cubicBezTo>
                  <a:pt x="616494" y="68502"/>
                  <a:pt x="622684" y="70912"/>
                  <a:pt x="635720" y="73078"/>
                </a:cubicBezTo>
                <a:lnTo>
                  <a:pt x="645127" y="74710"/>
                </a:lnTo>
                <a:cubicBezTo>
                  <a:pt x="667188" y="78570"/>
                  <a:pt x="677022" y="87859"/>
                  <a:pt x="677022" y="104866"/>
                </a:cubicBezTo>
                <a:cubicBezTo>
                  <a:pt x="677022" y="123521"/>
                  <a:pt x="660098" y="136044"/>
                  <a:pt x="635217" y="136044"/>
                </a:cubicBezTo>
                <a:cubicBezTo>
                  <a:pt x="610335" y="136044"/>
                  <a:pt x="592055" y="121889"/>
                  <a:pt x="590759" y="101617"/>
                </a:cubicBezTo>
                <a:lnTo>
                  <a:pt x="590728" y="101099"/>
                </a:lnTo>
                <a:lnTo>
                  <a:pt x="614573" y="101099"/>
                </a:lnTo>
                <a:lnTo>
                  <a:pt x="614634" y="101510"/>
                </a:lnTo>
                <a:cubicBezTo>
                  <a:pt x="615991" y="110845"/>
                  <a:pt x="623874" y="116642"/>
                  <a:pt x="635217" y="116642"/>
                </a:cubicBezTo>
                <a:lnTo>
                  <a:pt x="635247" y="116672"/>
                </a:lnTo>
                <a:cubicBezTo>
                  <a:pt x="646606" y="116672"/>
                  <a:pt x="653375" y="112005"/>
                  <a:pt x="653375" y="104881"/>
                </a:cubicBezTo>
                <a:cubicBezTo>
                  <a:pt x="653375" y="97758"/>
                  <a:pt x="648923" y="94860"/>
                  <a:pt x="634348" y="92465"/>
                </a:cubicBezTo>
                <a:lnTo>
                  <a:pt x="624941" y="90818"/>
                </a:lnTo>
                <a:cubicBezTo>
                  <a:pt x="602727" y="86944"/>
                  <a:pt x="593244" y="77929"/>
                  <a:pt x="593244" y="60662"/>
                </a:cubicBezTo>
                <a:cubicBezTo>
                  <a:pt x="593244" y="42313"/>
                  <a:pt x="609878" y="29485"/>
                  <a:pt x="633402" y="29485"/>
                </a:cubicBezTo>
                <a:close/>
                <a:moveTo>
                  <a:pt x="467524" y="29469"/>
                </a:moveTo>
                <a:cubicBezTo>
                  <a:pt x="482054" y="29469"/>
                  <a:pt x="493732" y="35510"/>
                  <a:pt x="500486" y="46477"/>
                </a:cubicBezTo>
                <a:cubicBezTo>
                  <a:pt x="508536" y="35662"/>
                  <a:pt x="521587" y="29469"/>
                  <a:pt x="536437" y="29469"/>
                </a:cubicBezTo>
                <a:cubicBezTo>
                  <a:pt x="562050" y="29469"/>
                  <a:pt x="579263" y="47849"/>
                  <a:pt x="579263" y="75183"/>
                </a:cubicBezTo>
                <a:lnTo>
                  <a:pt x="579263" y="133985"/>
                </a:lnTo>
                <a:lnTo>
                  <a:pt x="555586" y="133985"/>
                </a:lnTo>
                <a:lnTo>
                  <a:pt x="555586" y="77227"/>
                </a:lnTo>
                <a:cubicBezTo>
                  <a:pt x="555586" y="61394"/>
                  <a:pt x="546758" y="51937"/>
                  <a:pt x="532762" y="51937"/>
                </a:cubicBezTo>
                <a:cubicBezTo>
                  <a:pt x="518766" y="51937"/>
                  <a:pt x="509725" y="61867"/>
                  <a:pt x="509725" y="77227"/>
                </a:cubicBezTo>
                <a:lnTo>
                  <a:pt x="509725" y="133985"/>
                </a:lnTo>
                <a:lnTo>
                  <a:pt x="486048" y="133985"/>
                </a:lnTo>
                <a:lnTo>
                  <a:pt x="486048" y="77227"/>
                </a:lnTo>
                <a:cubicBezTo>
                  <a:pt x="486048" y="61394"/>
                  <a:pt x="477541" y="51937"/>
                  <a:pt x="463423" y="51937"/>
                </a:cubicBezTo>
                <a:cubicBezTo>
                  <a:pt x="449305" y="51937"/>
                  <a:pt x="440188" y="61867"/>
                  <a:pt x="440188" y="77227"/>
                </a:cubicBezTo>
                <a:lnTo>
                  <a:pt x="440203" y="77227"/>
                </a:lnTo>
                <a:lnTo>
                  <a:pt x="440203" y="133985"/>
                </a:lnTo>
                <a:lnTo>
                  <a:pt x="416526" y="133985"/>
                </a:lnTo>
                <a:lnTo>
                  <a:pt x="416526" y="31528"/>
                </a:lnTo>
                <a:lnTo>
                  <a:pt x="439181" y="31528"/>
                </a:lnTo>
                <a:lnTo>
                  <a:pt x="439181" y="40741"/>
                </a:lnTo>
                <a:cubicBezTo>
                  <a:pt x="445844" y="33466"/>
                  <a:pt x="455845" y="29469"/>
                  <a:pt x="467524" y="29469"/>
                </a:cubicBezTo>
                <a:close/>
                <a:moveTo>
                  <a:pt x="341331" y="29469"/>
                </a:moveTo>
                <a:cubicBezTo>
                  <a:pt x="355129" y="29469"/>
                  <a:pt x="366960" y="34655"/>
                  <a:pt x="374797" y="44112"/>
                </a:cubicBezTo>
                <a:lnTo>
                  <a:pt x="374797" y="31513"/>
                </a:lnTo>
                <a:lnTo>
                  <a:pt x="397453" y="31513"/>
                </a:lnTo>
                <a:lnTo>
                  <a:pt x="397453" y="133969"/>
                </a:lnTo>
                <a:lnTo>
                  <a:pt x="374797" y="133969"/>
                </a:lnTo>
                <a:lnTo>
                  <a:pt x="374797" y="121385"/>
                </a:lnTo>
                <a:cubicBezTo>
                  <a:pt x="367219" y="130705"/>
                  <a:pt x="355114" y="136013"/>
                  <a:pt x="341331" y="136013"/>
                </a:cubicBezTo>
                <a:cubicBezTo>
                  <a:pt x="326855" y="136013"/>
                  <a:pt x="313949" y="130164"/>
                  <a:pt x="304663" y="120579"/>
                </a:cubicBezTo>
                <a:lnTo>
                  <a:pt x="289711" y="82742"/>
                </a:lnTo>
                <a:lnTo>
                  <a:pt x="304663" y="44904"/>
                </a:lnTo>
                <a:cubicBezTo>
                  <a:pt x="313949" y="35319"/>
                  <a:pt x="326855" y="29469"/>
                  <a:pt x="341331" y="29469"/>
                </a:cubicBezTo>
                <a:close/>
                <a:moveTo>
                  <a:pt x="221695" y="29469"/>
                </a:moveTo>
                <a:cubicBezTo>
                  <a:pt x="235492" y="29469"/>
                  <a:pt x="247324" y="34655"/>
                  <a:pt x="255160" y="44112"/>
                </a:cubicBezTo>
                <a:lnTo>
                  <a:pt x="255160" y="31513"/>
                </a:lnTo>
                <a:lnTo>
                  <a:pt x="277816" y="31513"/>
                </a:lnTo>
                <a:lnTo>
                  <a:pt x="277816" y="133969"/>
                </a:lnTo>
                <a:lnTo>
                  <a:pt x="255160" y="133969"/>
                </a:lnTo>
                <a:lnTo>
                  <a:pt x="255160" y="121385"/>
                </a:lnTo>
                <a:cubicBezTo>
                  <a:pt x="247583" y="130705"/>
                  <a:pt x="235477" y="136013"/>
                  <a:pt x="221695" y="136013"/>
                </a:cubicBezTo>
                <a:cubicBezTo>
                  <a:pt x="207219" y="136013"/>
                  <a:pt x="194313" y="130164"/>
                  <a:pt x="185026" y="120579"/>
                </a:cubicBezTo>
                <a:lnTo>
                  <a:pt x="170074" y="82742"/>
                </a:lnTo>
                <a:lnTo>
                  <a:pt x="185026" y="44904"/>
                </a:lnTo>
                <a:cubicBezTo>
                  <a:pt x="194313" y="35319"/>
                  <a:pt x="207219" y="29469"/>
                  <a:pt x="221695" y="29469"/>
                </a:cubicBezTo>
                <a:close/>
                <a:moveTo>
                  <a:pt x="134700" y="0"/>
                </a:moveTo>
                <a:lnTo>
                  <a:pt x="158377" y="0"/>
                </a:lnTo>
                <a:lnTo>
                  <a:pt x="158377" y="133969"/>
                </a:lnTo>
                <a:lnTo>
                  <a:pt x="134700" y="133969"/>
                </a:lnTo>
                <a:close/>
                <a:moveTo>
                  <a:pt x="0" y="0"/>
                </a:moveTo>
                <a:lnTo>
                  <a:pt x="26361" y="0"/>
                </a:lnTo>
                <a:lnTo>
                  <a:pt x="26467" y="320"/>
                </a:lnTo>
                <a:lnTo>
                  <a:pt x="62586" y="102563"/>
                </a:lnTo>
                <a:lnTo>
                  <a:pt x="98826" y="0"/>
                </a:lnTo>
                <a:lnTo>
                  <a:pt x="124577" y="0"/>
                </a:lnTo>
                <a:lnTo>
                  <a:pt x="124348" y="656"/>
                </a:lnTo>
                <a:lnTo>
                  <a:pt x="76643" y="133985"/>
                </a:lnTo>
                <a:lnTo>
                  <a:pt x="47934" y="133985"/>
                </a:lnTo>
                <a:lnTo>
                  <a:pt x="47949" y="133969"/>
                </a:lnTo>
                <a:lnTo>
                  <a:pt x="47827" y="133649"/>
                </a:lnTo>
                <a:close/>
              </a:path>
            </a:pathLst>
          </a:custGeom>
          <a:solidFill>
            <a:schemeClr val="tx1"/>
          </a:solidFill>
        </p:spPr>
        <p:txBody>
          <a:bodyPr wrap="square">
            <a:noAutofit/>
          </a:bodyPr>
          <a:lstStyle>
            <a:lvl1pPr marL="0" indent="0">
              <a:buNone/>
              <a:defRPr sz="100"/>
            </a:lvl1pPr>
          </a:lstStyle>
          <a:p>
            <a:r>
              <a:rPr lang="en-BE"/>
              <a:t>1</a:t>
            </a:r>
          </a:p>
        </p:txBody>
      </p:sp>
    </p:spTree>
    <p:extLst>
      <p:ext uri="{BB962C8B-B14F-4D97-AF65-F5344CB8AC3E}">
        <p14:creationId xmlns:p14="http://schemas.microsoft.com/office/powerpoint/2010/main" val="15332924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transparent picture on symbol">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6E43355-B69B-7767-3464-9F43B260726C}"/>
              </a:ext>
            </a:extLst>
          </p:cNvPr>
          <p:cNvSpPr>
            <a:spLocks noGrp="1"/>
          </p:cNvSpPr>
          <p:nvPr>
            <p:ph type="pic" sz="quarter" idx="13"/>
          </p:nvPr>
        </p:nvSpPr>
        <p:spPr>
          <a:xfrm>
            <a:off x="5936400" y="0"/>
            <a:ext cx="6255600" cy="6858000"/>
          </a:xfrm>
          <a:noFill/>
        </p:spPr>
        <p:txBody>
          <a:bodyPr/>
          <a:lstStyle/>
          <a:p>
            <a:r>
              <a:rPr lang="nl-NL"/>
              <a:t>Klik op het pictogram als u een afbeelding wilt toevoegen</a:t>
            </a:r>
            <a:endParaRPr lang="en-BE"/>
          </a:p>
        </p:txBody>
      </p:sp>
      <p:sp>
        <p:nvSpPr>
          <p:cNvPr id="2" name="Title 1">
            <a:extLst>
              <a:ext uri="{FF2B5EF4-FFF2-40B4-BE49-F238E27FC236}">
                <a16:creationId xmlns:a16="http://schemas.microsoft.com/office/drawing/2014/main" id="{B211F1EC-3EF6-BA15-FEA4-95038A416BCB}"/>
              </a:ext>
            </a:extLst>
          </p:cNvPr>
          <p:cNvSpPr>
            <a:spLocks noGrp="1"/>
          </p:cNvSpPr>
          <p:nvPr>
            <p:ph type="ctrTitle"/>
          </p:nvPr>
        </p:nvSpPr>
        <p:spPr>
          <a:xfrm>
            <a:off x="633600" y="1587600"/>
            <a:ext cx="5302800" cy="1800000"/>
          </a:xfrm>
          <a:effectLst/>
        </p:spPr>
        <p:txBody>
          <a:bodyPr lIns="0" anchor="t" anchorCtr="0">
            <a:noAutofit/>
          </a:bodyPr>
          <a:lstStyle>
            <a:lvl1pPr algn="l">
              <a:lnSpc>
                <a:spcPct val="85000"/>
              </a:lnSpc>
              <a:defRPr sz="3375" b="0">
                <a:solidFill>
                  <a:schemeClr val="tx1"/>
                </a:solidFill>
              </a:defRPr>
            </a:lvl1pPr>
          </a:lstStyle>
          <a:p>
            <a:r>
              <a:rPr lang="nl-NL"/>
              <a:t>Klik om stijl te bewerken</a:t>
            </a:r>
          </a:p>
        </p:txBody>
      </p:sp>
      <p:sp>
        <p:nvSpPr>
          <p:cNvPr id="6" name="Date Placeholder 5">
            <a:extLst>
              <a:ext uri="{FF2B5EF4-FFF2-40B4-BE49-F238E27FC236}">
                <a16:creationId xmlns:a16="http://schemas.microsoft.com/office/drawing/2014/main" id="{D8F903C6-F798-B2B7-1166-01846B571125}"/>
              </a:ext>
            </a:extLst>
          </p:cNvPr>
          <p:cNvSpPr>
            <a:spLocks noGrp="1"/>
          </p:cNvSpPr>
          <p:nvPr>
            <p:ph type="dt" sz="half" idx="10"/>
          </p:nvPr>
        </p:nvSpPr>
        <p:spPr>
          <a:xfrm>
            <a:off x="633602" y="633600"/>
            <a:ext cx="794104" cy="273890"/>
          </a:xfrm>
          <a:prstGeom prst="roundRect">
            <a:avLst/>
          </a:prstGeom>
          <a:solidFill>
            <a:schemeClr val="tx2"/>
          </a:solidFill>
        </p:spPr>
        <p:txBody>
          <a:bodyPr lIns="144000" tIns="54000" rIns="144000" bIns="54000"/>
          <a:lstStyle>
            <a:lvl1pPr>
              <a:defRPr sz="900" b="1">
                <a:latin typeface="+mj-lt"/>
              </a:defRPr>
            </a:lvl1pPr>
          </a:lstStyle>
          <a:p>
            <a:fld id="{258E38D6-8852-4FCD-B13B-9A33019553B4}" type="datetimeFigureOut">
              <a:rPr lang="nl-NL" smtClean="0"/>
              <a:pPr/>
              <a:t>16-3-2026</a:t>
            </a:fld>
            <a:endParaRPr lang="nl-NL"/>
          </a:p>
        </p:txBody>
      </p:sp>
      <p:sp>
        <p:nvSpPr>
          <p:cNvPr id="12" name="Table Placeholder 11">
            <a:extLst>
              <a:ext uri="{FF2B5EF4-FFF2-40B4-BE49-F238E27FC236}">
                <a16:creationId xmlns:a16="http://schemas.microsoft.com/office/drawing/2014/main" id="{F30E664E-6FD3-D05B-846C-2EC30F717C05}"/>
              </a:ext>
            </a:extLst>
          </p:cNvPr>
          <p:cNvSpPr>
            <a:spLocks noGrp="1"/>
          </p:cNvSpPr>
          <p:nvPr>
            <p:ph type="tbl" sz="quarter" idx="11" hasCustomPrompt="1"/>
          </p:nvPr>
        </p:nvSpPr>
        <p:spPr>
          <a:xfrm>
            <a:off x="633600" y="5587200"/>
            <a:ext cx="627944" cy="628190"/>
          </a:xfrm>
          <a:custGeom>
            <a:avLst/>
            <a:gdLst>
              <a:gd name="connsiteX0" fmla="*/ 307409 w 627944"/>
              <a:gd name="connsiteY0" fmla="*/ 583681 h 628190"/>
              <a:gd name="connsiteX1" fmla="*/ 320490 w 627944"/>
              <a:gd name="connsiteY1" fmla="*/ 583681 h 628190"/>
              <a:gd name="connsiteX2" fmla="*/ 332168 w 627944"/>
              <a:gd name="connsiteY2" fmla="*/ 595365 h 628190"/>
              <a:gd name="connsiteX3" fmla="*/ 332168 w 627944"/>
              <a:gd name="connsiteY3" fmla="*/ 616506 h 628190"/>
              <a:gd name="connsiteX4" fmla="*/ 320490 w 627944"/>
              <a:gd name="connsiteY4" fmla="*/ 628190 h 628190"/>
              <a:gd name="connsiteX5" fmla="*/ 307409 w 627944"/>
              <a:gd name="connsiteY5" fmla="*/ 628190 h 628190"/>
              <a:gd name="connsiteX6" fmla="*/ 295730 w 627944"/>
              <a:gd name="connsiteY6" fmla="*/ 616506 h 628190"/>
              <a:gd name="connsiteX7" fmla="*/ 295730 w 627944"/>
              <a:gd name="connsiteY7" fmla="*/ 595365 h 628190"/>
              <a:gd name="connsiteX8" fmla="*/ 307409 w 627944"/>
              <a:gd name="connsiteY8" fmla="*/ 583681 h 628190"/>
              <a:gd name="connsiteX9" fmla="*/ 509116 w 627944"/>
              <a:gd name="connsiteY9" fmla="*/ 500093 h 628190"/>
              <a:gd name="connsiteX10" fmla="*/ 525642 w 627944"/>
              <a:gd name="connsiteY10" fmla="*/ 500093 h 628190"/>
              <a:gd name="connsiteX11" fmla="*/ 540584 w 627944"/>
              <a:gd name="connsiteY11" fmla="*/ 515041 h 628190"/>
              <a:gd name="connsiteX12" fmla="*/ 540584 w 627944"/>
              <a:gd name="connsiteY12" fmla="*/ 531576 h 628190"/>
              <a:gd name="connsiteX13" fmla="*/ 531329 w 627944"/>
              <a:gd name="connsiteY13" fmla="*/ 540835 h 628190"/>
              <a:gd name="connsiteX14" fmla="*/ 514802 w 627944"/>
              <a:gd name="connsiteY14" fmla="*/ 540835 h 628190"/>
              <a:gd name="connsiteX15" fmla="*/ 499861 w 627944"/>
              <a:gd name="connsiteY15" fmla="*/ 525886 h 628190"/>
              <a:gd name="connsiteX16" fmla="*/ 499861 w 627944"/>
              <a:gd name="connsiteY16" fmla="*/ 509352 h 628190"/>
              <a:gd name="connsiteX17" fmla="*/ 102256 w 627944"/>
              <a:gd name="connsiteY17" fmla="*/ 500093 h 628190"/>
              <a:gd name="connsiteX18" fmla="*/ 118783 w 627944"/>
              <a:gd name="connsiteY18" fmla="*/ 500093 h 628190"/>
              <a:gd name="connsiteX19" fmla="*/ 128037 w 627944"/>
              <a:gd name="connsiteY19" fmla="*/ 509352 h 628190"/>
              <a:gd name="connsiteX20" fmla="*/ 128037 w 627944"/>
              <a:gd name="connsiteY20" fmla="*/ 525886 h 628190"/>
              <a:gd name="connsiteX21" fmla="*/ 113096 w 627944"/>
              <a:gd name="connsiteY21" fmla="*/ 540835 h 628190"/>
              <a:gd name="connsiteX22" fmla="*/ 96569 w 627944"/>
              <a:gd name="connsiteY22" fmla="*/ 540835 h 628190"/>
              <a:gd name="connsiteX23" fmla="*/ 87315 w 627944"/>
              <a:gd name="connsiteY23" fmla="*/ 531576 h 628190"/>
              <a:gd name="connsiteX24" fmla="*/ 87315 w 627944"/>
              <a:gd name="connsiteY24" fmla="*/ 515041 h 628190"/>
              <a:gd name="connsiteX25" fmla="*/ 295730 w 627944"/>
              <a:gd name="connsiteY25" fmla="*/ 410007 h 628190"/>
              <a:gd name="connsiteX26" fmla="*/ 313949 w 627944"/>
              <a:gd name="connsiteY26" fmla="*/ 411731 h 628190"/>
              <a:gd name="connsiteX27" fmla="*/ 332168 w 627944"/>
              <a:gd name="connsiteY27" fmla="*/ 410007 h 628190"/>
              <a:gd name="connsiteX28" fmla="*/ 332168 w 627944"/>
              <a:gd name="connsiteY28" fmla="*/ 475459 h 628190"/>
              <a:gd name="connsiteX29" fmla="*/ 402575 w 627944"/>
              <a:gd name="connsiteY29" fmla="*/ 565270 h 628190"/>
              <a:gd name="connsiteX30" fmla="*/ 403932 w 627944"/>
              <a:gd name="connsiteY30" fmla="*/ 572150 h 628190"/>
              <a:gd name="connsiteX31" fmla="*/ 389586 w 627944"/>
              <a:gd name="connsiteY31" fmla="*/ 592650 h 628190"/>
              <a:gd name="connsiteX32" fmla="*/ 381612 w 627944"/>
              <a:gd name="connsiteY32" fmla="*/ 594190 h 628190"/>
              <a:gd name="connsiteX33" fmla="*/ 313949 w 627944"/>
              <a:gd name="connsiteY33" fmla="*/ 530020 h 628190"/>
              <a:gd name="connsiteX34" fmla="*/ 246287 w 627944"/>
              <a:gd name="connsiteY34" fmla="*/ 594190 h 628190"/>
              <a:gd name="connsiteX35" fmla="*/ 238313 w 627944"/>
              <a:gd name="connsiteY35" fmla="*/ 592650 h 628190"/>
              <a:gd name="connsiteX36" fmla="*/ 223966 w 627944"/>
              <a:gd name="connsiteY36" fmla="*/ 572150 h 628190"/>
              <a:gd name="connsiteX37" fmla="*/ 225323 w 627944"/>
              <a:gd name="connsiteY37" fmla="*/ 565270 h 628190"/>
              <a:gd name="connsiteX38" fmla="*/ 295730 w 627944"/>
              <a:gd name="connsiteY38" fmla="*/ 475459 h 628190"/>
              <a:gd name="connsiteX39" fmla="*/ 394617 w 627944"/>
              <a:gd name="connsiteY39" fmla="*/ 369037 h 628190"/>
              <a:gd name="connsiteX40" fmla="*/ 440874 w 627944"/>
              <a:gd name="connsiteY40" fmla="*/ 415316 h 628190"/>
              <a:gd name="connsiteX41" fmla="*/ 554138 w 627944"/>
              <a:gd name="connsiteY41" fmla="*/ 429013 h 628190"/>
              <a:gd name="connsiteX42" fmla="*/ 554122 w 627944"/>
              <a:gd name="connsiteY42" fmla="*/ 429028 h 628190"/>
              <a:gd name="connsiteX43" fmla="*/ 559946 w 627944"/>
              <a:gd name="connsiteY43" fmla="*/ 432933 h 628190"/>
              <a:gd name="connsiteX44" fmla="*/ 564291 w 627944"/>
              <a:gd name="connsiteY44" fmla="*/ 457582 h 628190"/>
              <a:gd name="connsiteX45" fmla="*/ 559748 w 627944"/>
              <a:gd name="connsiteY45" fmla="*/ 464324 h 628190"/>
              <a:gd name="connsiteX46" fmla="*/ 466563 w 627944"/>
              <a:gd name="connsiteY46" fmla="*/ 466811 h 628190"/>
              <a:gd name="connsiteX47" fmla="*/ 464078 w 627944"/>
              <a:gd name="connsiteY47" fmla="*/ 560038 h 628190"/>
              <a:gd name="connsiteX48" fmla="*/ 457340 w 627944"/>
              <a:gd name="connsiteY48" fmla="*/ 564584 h 628190"/>
              <a:gd name="connsiteX49" fmla="*/ 432702 w 627944"/>
              <a:gd name="connsiteY49" fmla="*/ 560237 h 628190"/>
              <a:gd name="connsiteX50" fmla="*/ 428799 w 627944"/>
              <a:gd name="connsiteY50" fmla="*/ 554410 h 628190"/>
              <a:gd name="connsiteX51" fmla="*/ 415108 w 627944"/>
              <a:gd name="connsiteY51" fmla="*/ 441094 h 628190"/>
              <a:gd name="connsiteX52" fmla="*/ 368851 w 627944"/>
              <a:gd name="connsiteY52" fmla="*/ 394815 h 628190"/>
              <a:gd name="connsiteX53" fmla="*/ 382953 w 627944"/>
              <a:gd name="connsiteY53" fmla="*/ 383146 h 628190"/>
              <a:gd name="connsiteX54" fmla="*/ 394617 w 627944"/>
              <a:gd name="connsiteY54" fmla="*/ 369037 h 628190"/>
              <a:gd name="connsiteX55" fmla="*/ 233282 w 627944"/>
              <a:gd name="connsiteY55" fmla="*/ 369022 h 628190"/>
              <a:gd name="connsiteX56" fmla="*/ 244945 w 627944"/>
              <a:gd name="connsiteY56" fmla="*/ 383131 h 628190"/>
              <a:gd name="connsiteX57" fmla="*/ 259048 w 627944"/>
              <a:gd name="connsiteY57" fmla="*/ 394800 h 628190"/>
              <a:gd name="connsiteX58" fmla="*/ 212791 w 627944"/>
              <a:gd name="connsiteY58" fmla="*/ 441078 h 628190"/>
              <a:gd name="connsiteX59" fmla="*/ 199100 w 627944"/>
              <a:gd name="connsiteY59" fmla="*/ 554395 h 628190"/>
              <a:gd name="connsiteX60" fmla="*/ 199085 w 627944"/>
              <a:gd name="connsiteY60" fmla="*/ 554380 h 628190"/>
              <a:gd name="connsiteX61" fmla="*/ 195182 w 627944"/>
              <a:gd name="connsiteY61" fmla="*/ 560206 h 628190"/>
              <a:gd name="connsiteX62" fmla="*/ 170544 w 627944"/>
              <a:gd name="connsiteY62" fmla="*/ 564553 h 628190"/>
              <a:gd name="connsiteX63" fmla="*/ 163805 w 627944"/>
              <a:gd name="connsiteY63" fmla="*/ 560008 h 628190"/>
              <a:gd name="connsiteX64" fmla="*/ 161320 w 627944"/>
              <a:gd name="connsiteY64" fmla="*/ 466780 h 628190"/>
              <a:gd name="connsiteX65" fmla="*/ 68135 w 627944"/>
              <a:gd name="connsiteY65" fmla="*/ 464294 h 628190"/>
              <a:gd name="connsiteX66" fmla="*/ 63592 w 627944"/>
              <a:gd name="connsiteY66" fmla="*/ 457552 h 628190"/>
              <a:gd name="connsiteX67" fmla="*/ 67937 w 627944"/>
              <a:gd name="connsiteY67" fmla="*/ 432903 h 628190"/>
              <a:gd name="connsiteX68" fmla="*/ 73761 w 627944"/>
              <a:gd name="connsiteY68" fmla="*/ 428998 h 628190"/>
              <a:gd name="connsiteX69" fmla="*/ 187025 w 627944"/>
              <a:gd name="connsiteY69" fmla="*/ 415300 h 628190"/>
              <a:gd name="connsiteX70" fmla="*/ 595134 w 627944"/>
              <a:gd name="connsiteY70" fmla="*/ 295867 h 628190"/>
              <a:gd name="connsiteX71" fmla="*/ 616266 w 627944"/>
              <a:gd name="connsiteY71" fmla="*/ 295867 h 628190"/>
              <a:gd name="connsiteX72" fmla="*/ 627944 w 627944"/>
              <a:gd name="connsiteY72" fmla="*/ 307551 h 628190"/>
              <a:gd name="connsiteX73" fmla="*/ 627944 w 627944"/>
              <a:gd name="connsiteY73" fmla="*/ 320639 h 628190"/>
              <a:gd name="connsiteX74" fmla="*/ 616266 w 627944"/>
              <a:gd name="connsiteY74" fmla="*/ 332323 h 628190"/>
              <a:gd name="connsiteX75" fmla="*/ 595134 w 627944"/>
              <a:gd name="connsiteY75" fmla="*/ 332323 h 628190"/>
              <a:gd name="connsiteX76" fmla="*/ 583456 w 627944"/>
              <a:gd name="connsiteY76" fmla="*/ 320639 h 628190"/>
              <a:gd name="connsiteX77" fmla="*/ 583456 w 627944"/>
              <a:gd name="connsiteY77" fmla="*/ 307551 h 628190"/>
              <a:gd name="connsiteX78" fmla="*/ 595134 w 627944"/>
              <a:gd name="connsiteY78" fmla="*/ 295867 h 628190"/>
              <a:gd name="connsiteX79" fmla="*/ 11679 w 627944"/>
              <a:gd name="connsiteY79" fmla="*/ 295867 h 628190"/>
              <a:gd name="connsiteX80" fmla="*/ 32810 w 627944"/>
              <a:gd name="connsiteY80" fmla="*/ 295867 h 628190"/>
              <a:gd name="connsiteX81" fmla="*/ 44488 w 627944"/>
              <a:gd name="connsiteY81" fmla="*/ 307551 h 628190"/>
              <a:gd name="connsiteX82" fmla="*/ 44488 w 627944"/>
              <a:gd name="connsiteY82" fmla="*/ 320639 h 628190"/>
              <a:gd name="connsiteX83" fmla="*/ 32810 w 627944"/>
              <a:gd name="connsiteY83" fmla="*/ 332323 h 628190"/>
              <a:gd name="connsiteX84" fmla="*/ 11679 w 627944"/>
              <a:gd name="connsiteY84" fmla="*/ 332323 h 628190"/>
              <a:gd name="connsiteX85" fmla="*/ 0 w 627944"/>
              <a:gd name="connsiteY85" fmla="*/ 320639 h 628190"/>
              <a:gd name="connsiteX86" fmla="*/ 0 w 627944"/>
              <a:gd name="connsiteY86" fmla="*/ 307551 h 628190"/>
              <a:gd name="connsiteX87" fmla="*/ 11679 w 627944"/>
              <a:gd name="connsiteY87" fmla="*/ 295867 h 628190"/>
              <a:gd name="connsiteX88" fmla="*/ 571930 w 627944"/>
              <a:gd name="connsiteY88" fmla="*/ 224070 h 628190"/>
              <a:gd name="connsiteX89" fmla="*/ 592421 w 627944"/>
              <a:gd name="connsiteY89" fmla="*/ 238424 h 628190"/>
              <a:gd name="connsiteX90" fmla="*/ 593961 w 627944"/>
              <a:gd name="connsiteY90" fmla="*/ 246401 h 628190"/>
              <a:gd name="connsiteX91" fmla="*/ 529820 w 627944"/>
              <a:gd name="connsiteY91" fmla="*/ 314095 h 628190"/>
              <a:gd name="connsiteX92" fmla="*/ 593961 w 627944"/>
              <a:gd name="connsiteY92" fmla="*/ 381789 h 628190"/>
              <a:gd name="connsiteX93" fmla="*/ 592421 w 627944"/>
              <a:gd name="connsiteY93" fmla="*/ 389766 h 628190"/>
              <a:gd name="connsiteX94" fmla="*/ 571930 w 627944"/>
              <a:gd name="connsiteY94" fmla="*/ 404120 h 628190"/>
              <a:gd name="connsiteX95" fmla="*/ 565054 w 627944"/>
              <a:gd name="connsiteY95" fmla="*/ 402762 h 628190"/>
              <a:gd name="connsiteX96" fmla="*/ 475284 w 627944"/>
              <a:gd name="connsiteY96" fmla="*/ 332323 h 628190"/>
              <a:gd name="connsiteX97" fmla="*/ 409863 w 627944"/>
              <a:gd name="connsiteY97" fmla="*/ 332323 h 628190"/>
              <a:gd name="connsiteX98" fmla="*/ 411586 w 627944"/>
              <a:gd name="connsiteY98" fmla="*/ 314095 h 628190"/>
              <a:gd name="connsiteX99" fmla="*/ 409863 w 627944"/>
              <a:gd name="connsiteY99" fmla="*/ 295867 h 628190"/>
              <a:gd name="connsiteX100" fmla="*/ 475284 w 627944"/>
              <a:gd name="connsiteY100" fmla="*/ 295867 h 628190"/>
              <a:gd name="connsiteX101" fmla="*/ 565054 w 627944"/>
              <a:gd name="connsiteY101" fmla="*/ 225428 h 628190"/>
              <a:gd name="connsiteX102" fmla="*/ 571930 w 627944"/>
              <a:gd name="connsiteY102" fmla="*/ 224070 h 628190"/>
              <a:gd name="connsiteX103" fmla="*/ 56014 w 627944"/>
              <a:gd name="connsiteY103" fmla="*/ 224070 h 628190"/>
              <a:gd name="connsiteX104" fmla="*/ 62890 w 627944"/>
              <a:gd name="connsiteY104" fmla="*/ 225428 h 628190"/>
              <a:gd name="connsiteX105" fmla="*/ 152660 w 627944"/>
              <a:gd name="connsiteY105" fmla="*/ 295867 h 628190"/>
              <a:gd name="connsiteX106" fmla="*/ 218081 w 627944"/>
              <a:gd name="connsiteY106" fmla="*/ 295867 h 628190"/>
              <a:gd name="connsiteX107" fmla="*/ 216358 w 627944"/>
              <a:gd name="connsiteY107" fmla="*/ 314095 h 628190"/>
              <a:gd name="connsiteX108" fmla="*/ 218081 w 627944"/>
              <a:gd name="connsiteY108" fmla="*/ 332323 h 628190"/>
              <a:gd name="connsiteX109" fmla="*/ 152660 w 627944"/>
              <a:gd name="connsiteY109" fmla="*/ 332323 h 628190"/>
              <a:gd name="connsiteX110" fmla="*/ 62890 w 627944"/>
              <a:gd name="connsiteY110" fmla="*/ 402762 h 628190"/>
              <a:gd name="connsiteX111" fmla="*/ 56014 w 627944"/>
              <a:gd name="connsiteY111" fmla="*/ 404120 h 628190"/>
              <a:gd name="connsiteX112" fmla="*/ 35524 w 627944"/>
              <a:gd name="connsiteY112" fmla="*/ 389766 h 628190"/>
              <a:gd name="connsiteX113" fmla="*/ 33984 w 627944"/>
              <a:gd name="connsiteY113" fmla="*/ 381789 h 628190"/>
              <a:gd name="connsiteX114" fmla="*/ 98124 w 627944"/>
              <a:gd name="connsiteY114" fmla="*/ 314095 h 628190"/>
              <a:gd name="connsiteX115" fmla="*/ 33984 w 627944"/>
              <a:gd name="connsiteY115" fmla="*/ 246401 h 628190"/>
              <a:gd name="connsiteX116" fmla="*/ 35524 w 627944"/>
              <a:gd name="connsiteY116" fmla="*/ 238424 h 628190"/>
              <a:gd name="connsiteX117" fmla="*/ 514802 w 627944"/>
              <a:gd name="connsiteY117" fmla="*/ 87371 h 628190"/>
              <a:gd name="connsiteX118" fmla="*/ 531329 w 627944"/>
              <a:gd name="connsiteY118" fmla="*/ 87371 h 628190"/>
              <a:gd name="connsiteX119" fmla="*/ 540584 w 627944"/>
              <a:gd name="connsiteY119" fmla="*/ 96629 h 628190"/>
              <a:gd name="connsiteX120" fmla="*/ 540584 w 627944"/>
              <a:gd name="connsiteY120" fmla="*/ 113164 h 628190"/>
              <a:gd name="connsiteX121" fmla="*/ 525642 w 627944"/>
              <a:gd name="connsiteY121" fmla="*/ 128112 h 628190"/>
              <a:gd name="connsiteX122" fmla="*/ 509116 w 627944"/>
              <a:gd name="connsiteY122" fmla="*/ 128112 h 628190"/>
              <a:gd name="connsiteX123" fmla="*/ 499861 w 627944"/>
              <a:gd name="connsiteY123" fmla="*/ 118853 h 628190"/>
              <a:gd name="connsiteX124" fmla="*/ 499861 w 627944"/>
              <a:gd name="connsiteY124" fmla="*/ 102319 h 628190"/>
              <a:gd name="connsiteX125" fmla="*/ 96585 w 627944"/>
              <a:gd name="connsiteY125" fmla="*/ 87355 h 628190"/>
              <a:gd name="connsiteX126" fmla="*/ 113111 w 627944"/>
              <a:gd name="connsiteY126" fmla="*/ 87355 h 628190"/>
              <a:gd name="connsiteX127" fmla="*/ 128053 w 627944"/>
              <a:gd name="connsiteY127" fmla="*/ 102304 h 628190"/>
              <a:gd name="connsiteX128" fmla="*/ 128053 w 627944"/>
              <a:gd name="connsiteY128" fmla="*/ 118838 h 628190"/>
              <a:gd name="connsiteX129" fmla="*/ 118798 w 627944"/>
              <a:gd name="connsiteY129" fmla="*/ 128097 h 628190"/>
              <a:gd name="connsiteX130" fmla="*/ 102271 w 627944"/>
              <a:gd name="connsiteY130" fmla="*/ 128097 h 628190"/>
              <a:gd name="connsiteX131" fmla="*/ 87330 w 627944"/>
              <a:gd name="connsiteY131" fmla="*/ 113149 h 628190"/>
              <a:gd name="connsiteX132" fmla="*/ 87330 w 627944"/>
              <a:gd name="connsiteY132" fmla="*/ 96614 h 628190"/>
              <a:gd name="connsiteX133" fmla="*/ 457370 w 627944"/>
              <a:gd name="connsiteY133" fmla="*/ 63637 h 628190"/>
              <a:gd name="connsiteX134" fmla="*/ 464109 w 627944"/>
              <a:gd name="connsiteY134" fmla="*/ 68182 h 628190"/>
              <a:gd name="connsiteX135" fmla="*/ 466594 w 627944"/>
              <a:gd name="connsiteY135" fmla="*/ 161410 h 628190"/>
              <a:gd name="connsiteX136" fmla="*/ 559779 w 627944"/>
              <a:gd name="connsiteY136" fmla="*/ 163896 h 628190"/>
              <a:gd name="connsiteX137" fmla="*/ 564322 w 627944"/>
              <a:gd name="connsiteY137" fmla="*/ 170638 h 628190"/>
              <a:gd name="connsiteX138" fmla="*/ 559977 w 627944"/>
              <a:gd name="connsiteY138" fmla="*/ 195287 h 628190"/>
              <a:gd name="connsiteX139" fmla="*/ 554153 w 627944"/>
              <a:gd name="connsiteY139" fmla="*/ 199192 h 628190"/>
              <a:gd name="connsiteX140" fmla="*/ 440889 w 627944"/>
              <a:gd name="connsiteY140" fmla="*/ 212890 h 628190"/>
              <a:gd name="connsiteX141" fmla="*/ 394632 w 627944"/>
              <a:gd name="connsiteY141" fmla="*/ 259168 h 628190"/>
              <a:gd name="connsiteX142" fmla="*/ 382969 w 627944"/>
              <a:gd name="connsiteY142" fmla="*/ 245059 h 628190"/>
              <a:gd name="connsiteX143" fmla="*/ 368866 w 627944"/>
              <a:gd name="connsiteY143" fmla="*/ 233390 h 628190"/>
              <a:gd name="connsiteX144" fmla="*/ 415123 w 627944"/>
              <a:gd name="connsiteY144" fmla="*/ 187112 h 628190"/>
              <a:gd name="connsiteX145" fmla="*/ 428814 w 627944"/>
              <a:gd name="connsiteY145" fmla="*/ 73795 h 628190"/>
              <a:gd name="connsiteX146" fmla="*/ 428829 w 627944"/>
              <a:gd name="connsiteY146" fmla="*/ 73810 h 628190"/>
              <a:gd name="connsiteX147" fmla="*/ 432732 w 627944"/>
              <a:gd name="connsiteY147" fmla="*/ 67984 h 628190"/>
              <a:gd name="connsiteX148" fmla="*/ 170559 w 627944"/>
              <a:gd name="connsiteY148" fmla="*/ 63621 h 628190"/>
              <a:gd name="connsiteX149" fmla="*/ 195197 w 627944"/>
              <a:gd name="connsiteY149" fmla="*/ 67968 h 628190"/>
              <a:gd name="connsiteX150" fmla="*/ 199100 w 627944"/>
              <a:gd name="connsiteY150" fmla="*/ 73795 h 628190"/>
              <a:gd name="connsiteX151" fmla="*/ 212791 w 627944"/>
              <a:gd name="connsiteY151" fmla="*/ 187112 h 628190"/>
              <a:gd name="connsiteX152" fmla="*/ 259048 w 627944"/>
              <a:gd name="connsiteY152" fmla="*/ 233390 h 628190"/>
              <a:gd name="connsiteX153" fmla="*/ 244945 w 627944"/>
              <a:gd name="connsiteY153" fmla="*/ 245059 h 628190"/>
              <a:gd name="connsiteX154" fmla="*/ 233282 w 627944"/>
              <a:gd name="connsiteY154" fmla="*/ 259168 h 628190"/>
              <a:gd name="connsiteX155" fmla="*/ 187025 w 627944"/>
              <a:gd name="connsiteY155" fmla="*/ 212890 h 628190"/>
              <a:gd name="connsiteX156" fmla="*/ 73761 w 627944"/>
              <a:gd name="connsiteY156" fmla="*/ 199192 h 628190"/>
              <a:gd name="connsiteX157" fmla="*/ 73776 w 627944"/>
              <a:gd name="connsiteY157" fmla="*/ 199177 h 628190"/>
              <a:gd name="connsiteX158" fmla="*/ 67952 w 627944"/>
              <a:gd name="connsiteY158" fmla="*/ 195272 h 628190"/>
              <a:gd name="connsiteX159" fmla="*/ 63607 w 627944"/>
              <a:gd name="connsiteY159" fmla="*/ 170623 h 628190"/>
              <a:gd name="connsiteX160" fmla="*/ 68150 w 627944"/>
              <a:gd name="connsiteY160" fmla="*/ 163881 h 628190"/>
              <a:gd name="connsiteX161" fmla="*/ 161335 w 627944"/>
              <a:gd name="connsiteY161" fmla="*/ 161395 h 628190"/>
              <a:gd name="connsiteX162" fmla="*/ 163820 w 627944"/>
              <a:gd name="connsiteY162" fmla="*/ 68167 h 628190"/>
              <a:gd name="connsiteX163" fmla="*/ 170559 w 627944"/>
              <a:gd name="connsiteY163" fmla="*/ 63621 h 628190"/>
              <a:gd name="connsiteX164" fmla="*/ 246287 w 627944"/>
              <a:gd name="connsiteY164" fmla="*/ 34000 h 628190"/>
              <a:gd name="connsiteX165" fmla="*/ 313949 w 627944"/>
              <a:gd name="connsiteY165" fmla="*/ 98170 h 628190"/>
              <a:gd name="connsiteX166" fmla="*/ 381612 w 627944"/>
              <a:gd name="connsiteY166" fmla="*/ 34000 h 628190"/>
              <a:gd name="connsiteX167" fmla="*/ 389586 w 627944"/>
              <a:gd name="connsiteY167" fmla="*/ 35540 h 628190"/>
              <a:gd name="connsiteX168" fmla="*/ 403932 w 627944"/>
              <a:gd name="connsiteY168" fmla="*/ 56040 h 628190"/>
              <a:gd name="connsiteX169" fmla="*/ 402575 w 627944"/>
              <a:gd name="connsiteY169" fmla="*/ 62920 h 628190"/>
              <a:gd name="connsiteX170" fmla="*/ 332168 w 627944"/>
              <a:gd name="connsiteY170" fmla="*/ 152731 h 628190"/>
              <a:gd name="connsiteX171" fmla="*/ 332168 w 627944"/>
              <a:gd name="connsiteY171" fmla="*/ 218183 h 628190"/>
              <a:gd name="connsiteX172" fmla="*/ 313949 w 627944"/>
              <a:gd name="connsiteY172" fmla="*/ 216459 h 628190"/>
              <a:gd name="connsiteX173" fmla="*/ 295730 w 627944"/>
              <a:gd name="connsiteY173" fmla="*/ 218183 h 628190"/>
              <a:gd name="connsiteX174" fmla="*/ 295730 w 627944"/>
              <a:gd name="connsiteY174" fmla="*/ 152731 h 628190"/>
              <a:gd name="connsiteX175" fmla="*/ 225323 w 627944"/>
              <a:gd name="connsiteY175" fmla="*/ 62920 h 628190"/>
              <a:gd name="connsiteX176" fmla="*/ 223966 w 627944"/>
              <a:gd name="connsiteY176" fmla="*/ 56040 h 628190"/>
              <a:gd name="connsiteX177" fmla="*/ 238313 w 627944"/>
              <a:gd name="connsiteY177" fmla="*/ 35540 h 628190"/>
              <a:gd name="connsiteX178" fmla="*/ 246287 w 627944"/>
              <a:gd name="connsiteY178" fmla="*/ 34000 h 628190"/>
              <a:gd name="connsiteX179" fmla="*/ 307409 w 627944"/>
              <a:gd name="connsiteY179" fmla="*/ 0 h 628190"/>
              <a:gd name="connsiteX180" fmla="*/ 320490 w 627944"/>
              <a:gd name="connsiteY180" fmla="*/ 0 h 628190"/>
              <a:gd name="connsiteX181" fmla="*/ 332168 w 627944"/>
              <a:gd name="connsiteY181" fmla="*/ 11684 h 628190"/>
              <a:gd name="connsiteX182" fmla="*/ 332168 w 627944"/>
              <a:gd name="connsiteY182" fmla="*/ 32825 h 628190"/>
              <a:gd name="connsiteX183" fmla="*/ 320490 w 627944"/>
              <a:gd name="connsiteY183" fmla="*/ 44509 h 628190"/>
              <a:gd name="connsiteX184" fmla="*/ 307409 w 627944"/>
              <a:gd name="connsiteY184" fmla="*/ 44509 h 628190"/>
              <a:gd name="connsiteX185" fmla="*/ 295730 w 627944"/>
              <a:gd name="connsiteY185" fmla="*/ 32825 h 628190"/>
              <a:gd name="connsiteX186" fmla="*/ 295730 w 627944"/>
              <a:gd name="connsiteY186" fmla="*/ 11684 h 628190"/>
              <a:gd name="connsiteX187" fmla="*/ 307409 w 627944"/>
              <a:gd name="connsiteY187" fmla="*/ 0 h 62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627944" h="628190">
                <a:moveTo>
                  <a:pt x="307409" y="583681"/>
                </a:moveTo>
                <a:lnTo>
                  <a:pt x="320490" y="583681"/>
                </a:lnTo>
                <a:cubicBezTo>
                  <a:pt x="326939" y="583681"/>
                  <a:pt x="332168" y="588913"/>
                  <a:pt x="332168" y="595365"/>
                </a:cubicBezTo>
                <a:lnTo>
                  <a:pt x="332168" y="616506"/>
                </a:lnTo>
                <a:cubicBezTo>
                  <a:pt x="332168" y="622958"/>
                  <a:pt x="326939" y="628190"/>
                  <a:pt x="320490" y="628190"/>
                </a:cubicBezTo>
                <a:lnTo>
                  <a:pt x="307409" y="628190"/>
                </a:lnTo>
                <a:cubicBezTo>
                  <a:pt x="300960" y="628190"/>
                  <a:pt x="295730" y="622958"/>
                  <a:pt x="295730" y="616506"/>
                </a:cubicBezTo>
                <a:lnTo>
                  <a:pt x="295730" y="595365"/>
                </a:lnTo>
                <a:cubicBezTo>
                  <a:pt x="295730" y="588913"/>
                  <a:pt x="300960" y="583681"/>
                  <a:pt x="307409" y="583681"/>
                </a:cubicBezTo>
                <a:close/>
                <a:moveTo>
                  <a:pt x="509116" y="500093"/>
                </a:moveTo>
                <a:cubicBezTo>
                  <a:pt x="513689" y="495532"/>
                  <a:pt x="521084" y="495532"/>
                  <a:pt x="525642" y="500093"/>
                </a:cubicBezTo>
                <a:lnTo>
                  <a:pt x="540584" y="515041"/>
                </a:lnTo>
                <a:cubicBezTo>
                  <a:pt x="545142" y="519617"/>
                  <a:pt x="545142" y="527015"/>
                  <a:pt x="540584" y="531576"/>
                </a:cubicBezTo>
                <a:lnTo>
                  <a:pt x="531329" y="540835"/>
                </a:lnTo>
                <a:cubicBezTo>
                  <a:pt x="526755" y="545395"/>
                  <a:pt x="519361" y="545395"/>
                  <a:pt x="514802" y="540835"/>
                </a:cubicBezTo>
                <a:lnTo>
                  <a:pt x="499861" y="525886"/>
                </a:lnTo>
                <a:cubicBezTo>
                  <a:pt x="495303" y="521310"/>
                  <a:pt x="495303" y="513913"/>
                  <a:pt x="499861" y="509352"/>
                </a:cubicBezTo>
                <a:close/>
                <a:moveTo>
                  <a:pt x="102256" y="500093"/>
                </a:moveTo>
                <a:cubicBezTo>
                  <a:pt x="106830" y="495532"/>
                  <a:pt x="114224" y="495532"/>
                  <a:pt x="118783" y="500093"/>
                </a:cubicBezTo>
                <a:lnTo>
                  <a:pt x="128037" y="509352"/>
                </a:lnTo>
                <a:cubicBezTo>
                  <a:pt x="132596" y="513928"/>
                  <a:pt x="132596" y="521326"/>
                  <a:pt x="128037" y="525886"/>
                </a:cubicBezTo>
                <a:lnTo>
                  <a:pt x="113096" y="540835"/>
                </a:lnTo>
                <a:cubicBezTo>
                  <a:pt x="108522" y="545395"/>
                  <a:pt x="101128" y="545395"/>
                  <a:pt x="96569" y="540835"/>
                </a:cubicBezTo>
                <a:lnTo>
                  <a:pt x="87315" y="531576"/>
                </a:lnTo>
                <a:cubicBezTo>
                  <a:pt x="82756" y="527000"/>
                  <a:pt x="82756" y="519602"/>
                  <a:pt x="87315" y="515041"/>
                </a:cubicBezTo>
                <a:close/>
                <a:moveTo>
                  <a:pt x="295730" y="410007"/>
                </a:moveTo>
                <a:cubicBezTo>
                  <a:pt x="301630" y="411121"/>
                  <a:pt x="307714" y="411731"/>
                  <a:pt x="313949" y="411731"/>
                </a:cubicBezTo>
                <a:cubicBezTo>
                  <a:pt x="320170" y="411731"/>
                  <a:pt x="326268" y="411121"/>
                  <a:pt x="332168" y="410007"/>
                </a:cubicBezTo>
                <a:lnTo>
                  <a:pt x="332168" y="475459"/>
                </a:lnTo>
                <a:cubicBezTo>
                  <a:pt x="332168" y="512570"/>
                  <a:pt x="377587" y="549285"/>
                  <a:pt x="402575" y="565270"/>
                </a:cubicBezTo>
                <a:cubicBezTo>
                  <a:pt x="404923" y="566765"/>
                  <a:pt x="405518" y="569877"/>
                  <a:pt x="403932" y="572150"/>
                </a:cubicBezTo>
                <a:lnTo>
                  <a:pt x="389586" y="592650"/>
                </a:lnTo>
                <a:cubicBezTo>
                  <a:pt x="387771" y="595228"/>
                  <a:pt x="384249" y="595929"/>
                  <a:pt x="381612" y="594190"/>
                </a:cubicBezTo>
                <a:cubicBezTo>
                  <a:pt x="365070" y="583345"/>
                  <a:pt x="333724" y="560313"/>
                  <a:pt x="313949" y="530020"/>
                </a:cubicBezTo>
                <a:cubicBezTo>
                  <a:pt x="294175" y="560313"/>
                  <a:pt x="262814" y="583361"/>
                  <a:pt x="246287" y="594190"/>
                </a:cubicBezTo>
                <a:cubicBezTo>
                  <a:pt x="243649" y="595929"/>
                  <a:pt x="240127" y="595243"/>
                  <a:pt x="238313" y="592650"/>
                </a:cubicBezTo>
                <a:lnTo>
                  <a:pt x="223966" y="572150"/>
                </a:lnTo>
                <a:cubicBezTo>
                  <a:pt x="222381" y="569877"/>
                  <a:pt x="222991" y="566765"/>
                  <a:pt x="225323" y="565270"/>
                </a:cubicBezTo>
                <a:cubicBezTo>
                  <a:pt x="250312" y="549285"/>
                  <a:pt x="295730" y="512570"/>
                  <a:pt x="295730" y="475459"/>
                </a:cubicBezTo>
                <a:close/>
                <a:moveTo>
                  <a:pt x="394617" y="369037"/>
                </a:moveTo>
                <a:lnTo>
                  <a:pt x="440874" y="415316"/>
                </a:lnTo>
                <a:cubicBezTo>
                  <a:pt x="467112" y="441551"/>
                  <a:pt x="525170" y="435389"/>
                  <a:pt x="554138" y="429013"/>
                </a:cubicBezTo>
                <a:lnTo>
                  <a:pt x="554122" y="429028"/>
                </a:lnTo>
                <a:cubicBezTo>
                  <a:pt x="556836" y="428433"/>
                  <a:pt x="559458" y="430203"/>
                  <a:pt x="559946" y="432933"/>
                </a:cubicBezTo>
                <a:lnTo>
                  <a:pt x="564291" y="457582"/>
                </a:lnTo>
                <a:cubicBezTo>
                  <a:pt x="564840" y="460709"/>
                  <a:pt x="562843" y="463684"/>
                  <a:pt x="559748" y="464324"/>
                </a:cubicBezTo>
                <a:cubicBezTo>
                  <a:pt x="540401" y="468351"/>
                  <a:pt x="501950" y="474239"/>
                  <a:pt x="466563" y="466811"/>
                </a:cubicBezTo>
                <a:cubicBezTo>
                  <a:pt x="474004" y="502213"/>
                  <a:pt x="468103" y="540682"/>
                  <a:pt x="464078" y="560038"/>
                </a:cubicBezTo>
                <a:cubicBezTo>
                  <a:pt x="463423" y="563135"/>
                  <a:pt x="460450" y="565133"/>
                  <a:pt x="457340" y="564584"/>
                </a:cubicBezTo>
                <a:lnTo>
                  <a:pt x="432702" y="560237"/>
                </a:lnTo>
                <a:cubicBezTo>
                  <a:pt x="429973" y="559749"/>
                  <a:pt x="428204" y="557125"/>
                  <a:pt x="428799" y="554410"/>
                </a:cubicBezTo>
                <a:cubicBezTo>
                  <a:pt x="435172" y="525429"/>
                  <a:pt x="441331" y="467329"/>
                  <a:pt x="415108" y="441094"/>
                </a:cubicBezTo>
                <a:lnTo>
                  <a:pt x="368851" y="394815"/>
                </a:lnTo>
                <a:cubicBezTo>
                  <a:pt x="373821" y="391429"/>
                  <a:pt x="378547" y="387555"/>
                  <a:pt x="382953" y="383146"/>
                </a:cubicBezTo>
                <a:cubicBezTo>
                  <a:pt x="387360" y="378738"/>
                  <a:pt x="391232" y="374010"/>
                  <a:pt x="394617" y="369037"/>
                </a:cubicBezTo>
                <a:close/>
                <a:moveTo>
                  <a:pt x="233282" y="369022"/>
                </a:moveTo>
                <a:cubicBezTo>
                  <a:pt x="236666" y="373995"/>
                  <a:pt x="240539" y="378723"/>
                  <a:pt x="244945" y="383131"/>
                </a:cubicBezTo>
                <a:cubicBezTo>
                  <a:pt x="249351" y="387539"/>
                  <a:pt x="254078" y="391414"/>
                  <a:pt x="259048" y="394800"/>
                </a:cubicBezTo>
                <a:lnTo>
                  <a:pt x="212791" y="441078"/>
                </a:lnTo>
                <a:cubicBezTo>
                  <a:pt x="186567" y="467329"/>
                  <a:pt x="192727" y="525414"/>
                  <a:pt x="199100" y="554395"/>
                </a:cubicBezTo>
                <a:lnTo>
                  <a:pt x="199085" y="554380"/>
                </a:lnTo>
                <a:cubicBezTo>
                  <a:pt x="199679" y="557095"/>
                  <a:pt x="197911" y="559718"/>
                  <a:pt x="195182" y="560206"/>
                </a:cubicBezTo>
                <a:lnTo>
                  <a:pt x="170544" y="564553"/>
                </a:lnTo>
                <a:cubicBezTo>
                  <a:pt x="167418" y="565103"/>
                  <a:pt x="164445" y="563104"/>
                  <a:pt x="163805" y="560008"/>
                </a:cubicBezTo>
                <a:cubicBezTo>
                  <a:pt x="159780" y="540652"/>
                  <a:pt x="153895" y="502183"/>
                  <a:pt x="161320" y="466780"/>
                </a:cubicBezTo>
                <a:cubicBezTo>
                  <a:pt x="125933" y="474224"/>
                  <a:pt x="87483" y="468321"/>
                  <a:pt x="68135" y="464294"/>
                </a:cubicBezTo>
                <a:cubicBezTo>
                  <a:pt x="65040" y="463638"/>
                  <a:pt x="63043" y="460664"/>
                  <a:pt x="63592" y="457552"/>
                </a:cubicBezTo>
                <a:lnTo>
                  <a:pt x="67937" y="432903"/>
                </a:lnTo>
                <a:cubicBezTo>
                  <a:pt x="68425" y="430172"/>
                  <a:pt x="71047" y="428403"/>
                  <a:pt x="73761" y="428998"/>
                </a:cubicBezTo>
                <a:cubicBezTo>
                  <a:pt x="102729" y="435374"/>
                  <a:pt x="160801" y="441536"/>
                  <a:pt x="187025" y="415300"/>
                </a:cubicBezTo>
                <a:close/>
                <a:moveTo>
                  <a:pt x="595134" y="295867"/>
                </a:moveTo>
                <a:lnTo>
                  <a:pt x="616266" y="295867"/>
                </a:lnTo>
                <a:cubicBezTo>
                  <a:pt x="622715" y="295867"/>
                  <a:pt x="627944" y="301099"/>
                  <a:pt x="627944" y="307551"/>
                </a:cubicBezTo>
                <a:lnTo>
                  <a:pt x="627944" y="320639"/>
                </a:lnTo>
                <a:cubicBezTo>
                  <a:pt x="627944" y="327091"/>
                  <a:pt x="622715" y="332323"/>
                  <a:pt x="616266" y="332323"/>
                </a:cubicBezTo>
                <a:lnTo>
                  <a:pt x="595134" y="332323"/>
                </a:lnTo>
                <a:cubicBezTo>
                  <a:pt x="588685" y="332323"/>
                  <a:pt x="583456" y="327091"/>
                  <a:pt x="583456" y="320639"/>
                </a:cubicBezTo>
                <a:lnTo>
                  <a:pt x="583456" y="307551"/>
                </a:lnTo>
                <a:cubicBezTo>
                  <a:pt x="583456" y="301099"/>
                  <a:pt x="588685" y="295867"/>
                  <a:pt x="595134" y="295867"/>
                </a:cubicBezTo>
                <a:close/>
                <a:moveTo>
                  <a:pt x="11679" y="295867"/>
                </a:moveTo>
                <a:lnTo>
                  <a:pt x="32810" y="295867"/>
                </a:lnTo>
                <a:cubicBezTo>
                  <a:pt x="39259" y="295867"/>
                  <a:pt x="44488" y="301099"/>
                  <a:pt x="44488" y="307551"/>
                </a:cubicBezTo>
                <a:lnTo>
                  <a:pt x="44488" y="320639"/>
                </a:lnTo>
                <a:cubicBezTo>
                  <a:pt x="44488" y="327091"/>
                  <a:pt x="39259" y="332323"/>
                  <a:pt x="32810" y="332323"/>
                </a:cubicBezTo>
                <a:lnTo>
                  <a:pt x="11679" y="332323"/>
                </a:lnTo>
                <a:cubicBezTo>
                  <a:pt x="5229" y="332323"/>
                  <a:pt x="0" y="327091"/>
                  <a:pt x="0" y="320639"/>
                </a:cubicBezTo>
                <a:lnTo>
                  <a:pt x="0" y="307551"/>
                </a:lnTo>
                <a:cubicBezTo>
                  <a:pt x="0" y="301099"/>
                  <a:pt x="5229" y="295867"/>
                  <a:pt x="11679" y="295867"/>
                </a:cubicBezTo>
                <a:close/>
                <a:moveTo>
                  <a:pt x="571930" y="224070"/>
                </a:moveTo>
                <a:lnTo>
                  <a:pt x="592421" y="238424"/>
                </a:lnTo>
                <a:cubicBezTo>
                  <a:pt x="594997" y="240239"/>
                  <a:pt x="595699" y="243762"/>
                  <a:pt x="593961" y="246401"/>
                </a:cubicBezTo>
                <a:cubicBezTo>
                  <a:pt x="583120" y="262951"/>
                  <a:pt x="560099" y="294312"/>
                  <a:pt x="529820" y="314095"/>
                </a:cubicBezTo>
                <a:cubicBezTo>
                  <a:pt x="560099" y="333878"/>
                  <a:pt x="583136" y="365254"/>
                  <a:pt x="593961" y="381789"/>
                </a:cubicBezTo>
                <a:cubicBezTo>
                  <a:pt x="595699" y="384428"/>
                  <a:pt x="595012" y="387951"/>
                  <a:pt x="592421" y="389766"/>
                </a:cubicBezTo>
                <a:lnTo>
                  <a:pt x="571930" y="404120"/>
                </a:lnTo>
                <a:cubicBezTo>
                  <a:pt x="569658" y="405706"/>
                  <a:pt x="566548" y="405096"/>
                  <a:pt x="565054" y="402762"/>
                </a:cubicBezTo>
                <a:cubicBezTo>
                  <a:pt x="549076" y="377762"/>
                  <a:pt x="512378" y="332323"/>
                  <a:pt x="475284" y="332323"/>
                </a:cubicBezTo>
                <a:lnTo>
                  <a:pt x="409863" y="332323"/>
                </a:lnTo>
                <a:cubicBezTo>
                  <a:pt x="410976" y="326420"/>
                  <a:pt x="411586" y="320334"/>
                  <a:pt x="411586" y="314095"/>
                </a:cubicBezTo>
                <a:cubicBezTo>
                  <a:pt x="411586" y="307872"/>
                  <a:pt x="410976" y="301770"/>
                  <a:pt x="409863" y="295867"/>
                </a:cubicBezTo>
                <a:lnTo>
                  <a:pt x="475284" y="295867"/>
                </a:lnTo>
                <a:cubicBezTo>
                  <a:pt x="512378" y="295867"/>
                  <a:pt x="549076" y="250428"/>
                  <a:pt x="565054" y="225428"/>
                </a:cubicBezTo>
                <a:cubicBezTo>
                  <a:pt x="566548" y="223079"/>
                  <a:pt x="569658" y="222484"/>
                  <a:pt x="571930" y="224070"/>
                </a:cubicBezTo>
                <a:close/>
                <a:moveTo>
                  <a:pt x="56014" y="224070"/>
                </a:moveTo>
                <a:cubicBezTo>
                  <a:pt x="58286" y="222484"/>
                  <a:pt x="61396" y="223094"/>
                  <a:pt x="62890" y="225428"/>
                </a:cubicBezTo>
                <a:cubicBezTo>
                  <a:pt x="78868" y="250428"/>
                  <a:pt x="115566" y="295867"/>
                  <a:pt x="152660" y="295867"/>
                </a:cubicBezTo>
                <a:lnTo>
                  <a:pt x="218081" y="295867"/>
                </a:lnTo>
                <a:cubicBezTo>
                  <a:pt x="216968" y="301770"/>
                  <a:pt x="216358" y="307856"/>
                  <a:pt x="216358" y="314095"/>
                </a:cubicBezTo>
                <a:cubicBezTo>
                  <a:pt x="216358" y="320318"/>
                  <a:pt x="216968" y="326420"/>
                  <a:pt x="218081" y="332323"/>
                </a:cubicBezTo>
                <a:lnTo>
                  <a:pt x="152660" y="332323"/>
                </a:lnTo>
                <a:cubicBezTo>
                  <a:pt x="115566" y="332323"/>
                  <a:pt x="78868" y="377762"/>
                  <a:pt x="62890" y="402762"/>
                </a:cubicBezTo>
                <a:cubicBezTo>
                  <a:pt x="61396" y="405111"/>
                  <a:pt x="58286" y="405706"/>
                  <a:pt x="56014" y="404120"/>
                </a:cubicBezTo>
                <a:lnTo>
                  <a:pt x="35524" y="389766"/>
                </a:lnTo>
                <a:cubicBezTo>
                  <a:pt x="32947" y="387951"/>
                  <a:pt x="32246" y="384428"/>
                  <a:pt x="33984" y="381789"/>
                </a:cubicBezTo>
                <a:cubicBezTo>
                  <a:pt x="44824" y="365239"/>
                  <a:pt x="67845" y="333878"/>
                  <a:pt x="98124" y="314095"/>
                </a:cubicBezTo>
                <a:cubicBezTo>
                  <a:pt x="67845" y="294312"/>
                  <a:pt x="44809" y="262936"/>
                  <a:pt x="33984" y="246401"/>
                </a:cubicBezTo>
                <a:cubicBezTo>
                  <a:pt x="32246" y="243762"/>
                  <a:pt x="32932" y="240239"/>
                  <a:pt x="35524" y="238424"/>
                </a:cubicBezTo>
                <a:close/>
                <a:moveTo>
                  <a:pt x="514802" y="87371"/>
                </a:moveTo>
                <a:cubicBezTo>
                  <a:pt x="519376" y="82810"/>
                  <a:pt x="526771" y="82810"/>
                  <a:pt x="531329" y="87371"/>
                </a:cubicBezTo>
                <a:lnTo>
                  <a:pt x="540584" y="96629"/>
                </a:lnTo>
                <a:cubicBezTo>
                  <a:pt x="545142" y="101205"/>
                  <a:pt x="545142" y="108603"/>
                  <a:pt x="540584" y="113164"/>
                </a:cubicBezTo>
                <a:lnTo>
                  <a:pt x="525642" y="128112"/>
                </a:lnTo>
                <a:cubicBezTo>
                  <a:pt x="521069" y="132673"/>
                  <a:pt x="513674" y="132673"/>
                  <a:pt x="509116" y="128112"/>
                </a:cubicBezTo>
                <a:lnTo>
                  <a:pt x="499861" y="118853"/>
                </a:lnTo>
                <a:cubicBezTo>
                  <a:pt x="495303" y="114277"/>
                  <a:pt x="495303" y="106880"/>
                  <a:pt x="499861" y="102319"/>
                </a:cubicBezTo>
                <a:close/>
                <a:moveTo>
                  <a:pt x="96585" y="87355"/>
                </a:moveTo>
                <a:cubicBezTo>
                  <a:pt x="101158" y="82795"/>
                  <a:pt x="108553" y="82795"/>
                  <a:pt x="113111" y="87355"/>
                </a:cubicBezTo>
                <a:lnTo>
                  <a:pt x="128053" y="102304"/>
                </a:lnTo>
                <a:cubicBezTo>
                  <a:pt x="132611" y="106880"/>
                  <a:pt x="132611" y="114277"/>
                  <a:pt x="128053" y="118838"/>
                </a:cubicBezTo>
                <a:lnTo>
                  <a:pt x="118798" y="128097"/>
                </a:lnTo>
                <a:cubicBezTo>
                  <a:pt x="114224" y="132658"/>
                  <a:pt x="106830" y="132658"/>
                  <a:pt x="102271" y="128097"/>
                </a:cubicBezTo>
                <a:lnTo>
                  <a:pt x="87330" y="113149"/>
                </a:lnTo>
                <a:cubicBezTo>
                  <a:pt x="82771" y="108573"/>
                  <a:pt x="82771" y="101175"/>
                  <a:pt x="87330" y="96614"/>
                </a:cubicBezTo>
                <a:close/>
                <a:moveTo>
                  <a:pt x="457370" y="63637"/>
                </a:moveTo>
                <a:cubicBezTo>
                  <a:pt x="460496" y="63087"/>
                  <a:pt x="463468" y="65086"/>
                  <a:pt x="464109" y="68182"/>
                </a:cubicBezTo>
                <a:cubicBezTo>
                  <a:pt x="468134" y="87538"/>
                  <a:pt x="474019" y="126007"/>
                  <a:pt x="466594" y="161410"/>
                </a:cubicBezTo>
                <a:cubicBezTo>
                  <a:pt x="501980" y="153966"/>
                  <a:pt x="540431" y="159869"/>
                  <a:pt x="559779" y="163896"/>
                </a:cubicBezTo>
                <a:cubicBezTo>
                  <a:pt x="562874" y="164552"/>
                  <a:pt x="564871" y="167526"/>
                  <a:pt x="564322" y="170638"/>
                </a:cubicBezTo>
                <a:lnTo>
                  <a:pt x="559977" y="195287"/>
                </a:lnTo>
                <a:cubicBezTo>
                  <a:pt x="559489" y="198018"/>
                  <a:pt x="556867" y="199787"/>
                  <a:pt x="554153" y="199192"/>
                </a:cubicBezTo>
                <a:cubicBezTo>
                  <a:pt x="525185" y="192816"/>
                  <a:pt x="467112" y="186654"/>
                  <a:pt x="440889" y="212890"/>
                </a:cubicBezTo>
                <a:lnTo>
                  <a:pt x="394632" y="259168"/>
                </a:lnTo>
                <a:cubicBezTo>
                  <a:pt x="391247" y="254195"/>
                  <a:pt x="387375" y="249467"/>
                  <a:pt x="382969" y="245059"/>
                </a:cubicBezTo>
                <a:cubicBezTo>
                  <a:pt x="378563" y="240651"/>
                  <a:pt x="373836" y="236776"/>
                  <a:pt x="368866" y="233390"/>
                </a:cubicBezTo>
                <a:lnTo>
                  <a:pt x="415123" y="187112"/>
                </a:lnTo>
                <a:cubicBezTo>
                  <a:pt x="441346" y="160861"/>
                  <a:pt x="435187" y="102776"/>
                  <a:pt x="428814" y="73795"/>
                </a:cubicBezTo>
                <a:lnTo>
                  <a:pt x="428829" y="73810"/>
                </a:lnTo>
                <a:cubicBezTo>
                  <a:pt x="428235" y="71095"/>
                  <a:pt x="430003" y="68472"/>
                  <a:pt x="432732" y="67984"/>
                </a:cubicBezTo>
                <a:close/>
                <a:moveTo>
                  <a:pt x="170559" y="63621"/>
                </a:moveTo>
                <a:lnTo>
                  <a:pt x="195197" y="67968"/>
                </a:lnTo>
                <a:cubicBezTo>
                  <a:pt x="197926" y="68457"/>
                  <a:pt x="199694" y="71080"/>
                  <a:pt x="199100" y="73795"/>
                </a:cubicBezTo>
                <a:cubicBezTo>
                  <a:pt x="192727" y="102776"/>
                  <a:pt x="186567" y="160876"/>
                  <a:pt x="212791" y="187112"/>
                </a:cubicBezTo>
                <a:lnTo>
                  <a:pt x="259048" y="233390"/>
                </a:lnTo>
                <a:cubicBezTo>
                  <a:pt x="254078" y="236776"/>
                  <a:pt x="249351" y="240651"/>
                  <a:pt x="244945" y="245059"/>
                </a:cubicBezTo>
                <a:cubicBezTo>
                  <a:pt x="240539" y="249467"/>
                  <a:pt x="236666" y="254195"/>
                  <a:pt x="233282" y="259168"/>
                </a:cubicBezTo>
                <a:lnTo>
                  <a:pt x="187025" y="212890"/>
                </a:lnTo>
                <a:cubicBezTo>
                  <a:pt x="160786" y="186654"/>
                  <a:pt x="102729" y="192816"/>
                  <a:pt x="73761" y="199192"/>
                </a:cubicBezTo>
                <a:lnTo>
                  <a:pt x="73776" y="199177"/>
                </a:lnTo>
                <a:cubicBezTo>
                  <a:pt x="71062" y="199772"/>
                  <a:pt x="68440" y="198002"/>
                  <a:pt x="67952" y="195272"/>
                </a:cubicBezTo>
                <a:lnTo>
                  <a:pt x="63607" y="170623"/>
                </a:lnTo>
                <a:cubicBezTo>
                  <a:pt x="63058" y="167496"/>
                  <a:pt x="65055" y="164522"/>
                  <a:pt x="68150" y="163881"/>
                </a:cubicBezTo>
                <a:cubicBezTo>
                  <a:pt x="87498" y="159854"/>
                  <a:pt x="125949" y="153966"/>
                  <a:pt x="161335" y="161395"/>
                </a:cubicBezTo>
                <a:cubicBezTo>
                  <a:pt x="153895" y="125992"/>
                  <a:pt x="159795" y="87523"/>
                  <a:pt x="163820" y="68167"/>
                </a:cubicBezTo>
                <a:cubicBezTo>
                  <a:pt x="164476" y="65070"/>
                  <a:pt x="167449" y="63072"/>
                  <a:pt x="170559" y="63621"/>
                </a:cubicBezTo>
                <a:close/>
                <a:moveTo>
                  <a:pt x="246287" y="34000"/>
                </a:moveTo>
                <a:cubicBezTo>
                  <a:pt x="262829" y="44845"/>
                  <a:pt x="294175" y="67877"/>
                  <a:pt x="313949" y="98170"/>
                </a:cubicBezTo>
                <a:cubicBezTo>
                  <a:pt x="333724" y="67877"/>
                  <a:pt x="365085" y="44829"/>
                  <a:pt x="381612" y="34000"/>
                </a:cubicBezTo>
                <a:cubicBezTo>
                  <a:pt x="384249" y="32261"/>
                  <a:pt x="387771" y="32947"/>
                  <a:pt x="389586" y="35540"/>
                </a:cubicBezTo>
                <a:lnTo>
                  <a:pt x="403932" y="56040"/>
                </a:lnTo>
                <a:cubicBezTo>
                  <a:pt x="405518" y="58313"/>
                  <a:pt x="404908" y="61425"/>
                  <a:pt x="402575" y="62920"/>
                </a:cubicBezTo>
                <a:cubicBezTo>
                  <a:pt x="377587" y="78905"/>
                  <a:pt x="332168" y="115620"/>
                  <a:pt x="332168" y="152731"/>
                </a:cubicBezTo>
                <a:lnTo>
                  <a:pt x="332168" y="218183"/>
                </a:lnTo>
                <a:cubicBezTo>
                  <a:pt x="326268" y="217069"/>
                  <a:pt x="320170" y="216459"/>
                  <a:pt x="313949" y="216459"/>
                </a:cubicBezTo>
                <a:cubicBezTo>
                  <a:pt x="307729" y="216459"/>
                  <a:pt x="301630" y="217069"/>
                  <a:pt x="295730" y="218183"/>
                </a:cubicBezTo>
                <a:lnTo>
                  <a:pt x="295730" y="152731"/>
                </a:lnTo>
                <a:cubicBezTo>
                  <a:pt x="295730" y="115620"/>
                  <a:pt x="250312" y="78905"/>
                  <a:pt x="225323" y="62920"/>
                </a:cubicBezTo>
                <a:cubicBezTo>
                  <a:pt x="222975" y="61425"/>
                  <a:pt x="222381" y="58313"/>
                  <a:pt x="223966" y="56040"/>
                </a:cubicBezTo>
                <a:lnTo>
                  <a:pt x="238313" y="35540"/>
                </a:lnTo>
                <a:cubicBezTo>
                  <a:pt x="240127" y="32962"/>
                  <a:pt x="243649" y="32261"/>
                  <a:pt x="246287" y="34000"/>
                </a:cubicBezTo>
                <a:close/>
                <a:moveTo>
                  <a:pt x="307409" y="0"/>
                </a:moveTo>
                <a:lnTo>
                  <a:pt x="320490" y="0"/>
                </a:lnTo>
                <a:cubicBezTo>
                  <a:pt x="326939" y="0"/>
                  <a:pt x="332168" y="5232"/>
                  <a:pt x="332168" y="11684"/>
                </a:cubicBezTo>
                <a:lnTo>
                  <a:pt x="332168" y="32825"/>
                </a:lnTo>
                <a:cubicBezTo>
                  <a:pt x="332168" y="39277"/>
                  <a:pt x="326939" y="44509"/>
                  <a:pt x="320490" y="44509"/>
                </a:cubicBezTo>
                <a:lnTo>
                  <a:pt x="307409" y="44509"/>
                </a:lnTo>
                <a:cubicBezTo>
                  <a:pt x="300960" y="44509"/>
                  <a:pt x="295730" y="39277"/>
                  <a:pt x="295730" y="32825"/>
                </a:cubicBezTo>
                <a:lnTo>
                  <a:pt x="295730" y="11684"/>
                </a:lnTo>
                <a:cubicBezTo>
                  <a:pt x="295730" y="5232"/>
                  <a:pt x="300960" y="0"/>
                  <a:pt x="307409" y="0"/>
                </a:cubicBezTo>
                <a:close/>
              </a:path>
            </a:pathLst>
          </a:custGeom>
          <a:solidFill>
            <a:srgbClr val="AF8C53"/>
          </a:solidFill>
        </p:spPr>
        <p:txBody>
          <a:bodyPr wrap="square">
            <a:noAutofit/>
          </a:bodyPr>
          <a:lstStyle>
            <a:lvl1pPr marL="0" indent="0">
              <a:buNone/>
              <a:defRPr sz="100">
                <a:solidFill>
                  <a:schemeClr val="bg2"/>
                </a:solidFill>
              </a:defRPr>
            </a:lvl1pPr>
          </a:lstStyle>
          <a:p>
            <a:r>
              <a:rPr lang="en-BE"/>
              <a:t>1</a:t>
            </a:r>
          </a:p>
        </p:txBody>
      </p:sp>
      <p:sp>
        <p:nvSpPr>
          <p:cNvPr id="17" name="Table Placeholder 16">
            <a:extLst>
              <a:ext uri="{FF2B5EF4-FFF2-40B4-BE49-F238E27FC236}">
                <a16:creationId xmlns:a16="http://schemas.microsoft.com/office/drawing/2014/main" id="{1E74CDE8-5A9B-C9ED-D9D5-05008FC47C79}"/>
              </a:ext>
            </a:extLst>
          </p:cNvPr>
          <p:cNvSpPr>
            <a:spLocks noGrp="1"/>
          </p:cNvSpPr>
          <p:nvPr>
            <p:ph type="tbl" sz="quarter" idx="12" hasCustomPrompt="1"/>
          </p:nvPr>
        </p:nvSpPr>
        <p:spPr>
          <a:xfrm>
            <a:off x="1424863" y="5650016"/>
            <a:ext cx="1400636" cy="504623"/>
          </a:xfrm>
          <a:custGeom>
            <a:avLst/>
            <a:gdLst>
              <a:gd name="connsiteX0" fmla="*/ 555235 w 1400636"/>
              <a:gd name="connsiteY0" fmla="*/ 400108 h 504623"/>
              <a:gd name="connsiteX1" fmla="*/ 578913 w 1400636"/>
              <a:gd name="connsiteY1" fmla="*/ 400108 h 504623"/>
              <a:gd name="connsiteX2" fmla="*/ 578913 w 1400636"/>
              <a:gd name="connsiteY2" fmla="*/ 456042 h 504623"/>
              <a:gd name="connsiteX3" fmla="*/ 602559 w 1400636"/>
              <a:gd name="connsiteY3" fmla="*/ 482155 h 504623"/>
              <a:gd name="connsiteX4" fmla="*/ 626206 w 1400636"/>
              <a:gd name="connsiteY4" fmla="*/ 456042 h 504623"/>
              <a:gd name="connsiteX5" fmla="*/ 626206 w 1400636"/>
              <a:gd name="connsiteY5" fmla="*/ 400108 h 504623"/>
              <a:gd name="connsiteX6" fmla="*/ 649884 w 1400636"/>
              <a:gd name="connsiteY6" fmla="*/ 400108 h 504623"/>
              <a:gd name="connsiteX7" fmla="*/ 649884 w 1400636"/>
              <a:gd name="connsiteY7" fmla="*/ 456865 h 504623"/>
              <a:gd name="connsiteX8" fmla="*/ 602559 w 1400636"/>
              <a:gd name="connsiteY8" fmla="*/ 504623 h 504623"/>
              <a:gd name="connsiteX9" fmla="*/ 555235 w 1400636"/>
              <a:gd name="connsiteY9" fmla="*/ 456865 h 504623"/>
              <a:gd name="connsiteX10" fmla="*/ 444396 w 1400636"/>
              <a:gd name="connsiteY10" fmla="*/ 400108 h 504623"/>
              <a:gd name="connsiteX11" fmla="*/ 468073 w 1400636"/>
              <a:gd name="connsiteY11" fmla="*/ 400108 h 504623"/>
              <a:gd name="connsiteX12" fmla="*/ 468073 w 1400636"/>
              <a:gd name="connsiteY12" fmla="*/ 456042 h 504623"/>
              <a:gd name="connsiteX13" fmla="*/ 491720 w 1400636"/>
              <a:gd name="connsiteY13" fmla="*/ 482155 h 504623"/>
              <a:gd name="connsiteX14" fmla="*/ 515367 w 1400636"/>
              <a:gd name="connsiteY14" fmla="*/ 456042 h 504623"/>
              <a:gd name="connsiteX15" fmla="*/ 515367 w 1400636"/>
              <a:gd name="connsiteY15" fmla="*/ 400108 h 504623"/>
              <a:gd name="connsiteX16" fmla="*/ 539044 w 1400636"/>
              <a:gd name="connsiteY16" fmla="*/ 400108 h 504623"/>
              <a:gd name="connsiteX17" fmla="*/ 539044 w 1400636"/>
              <a:gd name="connsiteY17" fmla="*/ 456865 h 504623"/>
              <a:gd name="connsiteX18" fmla="*/ 491720 w 1400636"/>
              <a:gd name="connsiteY18" fmla="*/ 504623 h 504623"/>
              <a:gd name="connsiteX19" fmla="*/ 444396 w 1400636"/>
              <a:gd name="connsiteY19" fmla="*/ 456865 h 504623"/>
              <a:gd name="connsiteX20" fmla="*/ 332534 w 1400636"/>
              <a:gd name="connsiteY20" fmla="*/ 400093 h 504623"/>
              <a:gd name="connsiteX21" fmla="*/ 356212 w 1400636"/>
              <a:gd name="connsiteY21" fmla="*/ 400093 h 504623"/>
              <a:gd name="connsiteX22" fmla="*/ 356212 w 1400636"/>
              <a:gd name="connsiteY22" fmla="*/ 502564 h 504623"/>
              <a:gd name="connsiteX23" fmla="*/ 332534 w 1400636"/>
              <a:gd name="connsiteY23" fmla="*/ 502564 h 504623"/>
              <a:gd name="connsiteX24" fmla="*/ 108469 w 1400636"/>
              <a:gd name="connsiteY24" fmla="*/ 398052 h 504623"/>
              <a:gd name="connsiteX25" fmla="*/ 139777 w 1400636"/>
              <a:gd name="connsiteY25" fmla="*/ 410824 h 504623"/>
              <a:gd name="connsiteX26" fmla="*/ 151699 w 1400636"/>
              <a:gd name="connsiteY26" fmla="*/ 444373 h 504623"/>
              <a:gd name="connsiteX27" fmla="*/ 151699 w 1400636"/>
              <a:gd name="connsiteY27" fmla="*/ 502564 h 504623"/>
              <a:gd name="connsiteX28" fmla="*/ 128022 w 1400636"/>
              <a:gd name="connsiteY28" fmla="*/ 502564 h 504623"/>
              <a:gd name="connsiteX29" fmla="*/ 128022 w 1400636"/>
              <a:gd name="connsiteY29" fmla="*/ 446417 h 504623"/>
              <a:gd name="connsiteX30" fmla="*/ 104787 w 1400636"/>
              <a:gd name="connsiteY30" fmla="*/ 420502 h 504623"/>
              <a:gd name="connsiteX31" fmla="*/ 80119 w 1400636"/>
              <a:gd name="connsiteY31" fmla="*/ 446417 h 504623"/>
              <a:gd name="connsiteX32" fmla="*/ 80119 w 1400636"/>
              <a:gd name="connsiteY32" fmla="*/ 502564 h 504623"/>
              <a:gd name="connsiteX33" fmla="*/ 56441 w 1400636"/>
              <a:gd name="connsiteY33" fmla="*/ 502564 h 504623"/>
              <a:gd name="connsiteX34" fmla="*/ 56441 w 1400636"/>
              <a:gd name="connsiteY34" fmla="*/ 400093 h 504623"/>
              <a:gd name="connsiteX35" fmla="*/ 79097 w 1400636"/>
              <a:gd name="connsiteY35" fmla="*/ 400093 h 504623"/>
              <a:gd name="connsiteX36" fmla="*/ 79097 w 1400636"/>
              <a:gd name="connsiteY36" fmla="*/ 409718 h 504623"/>
              <a:gd name="connsiteX37" fmla="*/ 108461 w 1400636"/>
              <a:gd name="connsiteY37" fmla="*/ 398049 h 504623"/>
              <a:gd name="connsiteX38" fmla="*/ 108477 w 1400636"/>
              <a:gd name="connsiteY38" fmla="*/ 398049 h 504623"/>
              <a:gd name="connsiteX39" fmla="*/ 108469 w 1400636"/>
              <a:gd name="connsiteY39" fmla="*/ 398052 h 504623"/>
              <a:gd name="connsiteX40" fmla="*/ 205839 w 1400636"/>
              <a:gd name="connsiteY40" fmla="*/ 398018 h 504623"/>
              <a:gd name="connsiteX41" fmla="*/ 248269 w 1400636"/>
              <a:gd name="connsiteY41" fmla="*/ 431850 h 504623"/>
              <a:gd name="connsiteX42" fmla="*/ 248269 w 1400636"/>
              <a:gd name="connsiteY42" fmla="*/ 432353 h 504623"/>
              <a:gd name="connsiteX43" fmla="*/ 224424 w 1400636"/>
              <a:gd name="connsiteY43" fmla="*/ 432353 h 504623"/>
              <a:gd name="connsiteX44" fmla="*/ 224363 w 1400636"/>
              <a:gd name="connsiteY44" fmla="*/ 431926 h 504623"/>
              <a:gd name="connsiteX45" fmla="*/ 205625 w 1400636"/>
              <a:gd name="connsiteY45" fmla="*/ 417421 h 504623"/>
              <a:gd name="connsiteX46" fmla="*/ 188931 w 1400636"/>
              <a:gd name="connsiteY46" fmla="*/ 429211 h 504623"/>
              <a:gd name="connsiteX47" fmla="*/ 208156 w 1400636"/>
              <a:gd name="connsiteY47" fmla="*/ 441627 h 504623"/>
              <a:gd name="connsiteX48" fmla="*/ 217563 w 1400636"/>
              <a:gd name="connsiteY48" fmla="*/ 443275 h 504623"/>
              <a:gd name="connsiteX49" fmla="*/ 217593 w 1400636"/>
              <a:gd name="connsiteY49" fmla="*/ 443275 h 504623"/>
              <a:gd name="connsiteX50" fmla="*/ 249488 w 1400636"/>
              <a:gd name="connsiteY50" fmla="*/ 473430 h 504623"/>
              <a:gd name="connsiteX51" fmla="*/ 207683 w 1400636"/>
              <a:gd name="connsiteY51" fmla="*/ 504608 h 504623"/>
              <a:gd name="connsiteX52" fmla="*/ 163226 w 1400636"/>
              <a:gd name="connsiteY52" fmla="*/ 470182 h 504623"/>
              <a:gd name="connsiteX53" fmla="*/ 163195 w 1400636"/>
              <a:gd name="connsiteY53" fmla="*/ 469663 h 504623"/>
              <a:gd name="connsiteX54" fmla="*/ 187040 w 1400636"/>
              <a:gd name="connsiteY54" fmla="*/ 469663 h 504623"/>
              <a:gd name="connsiteX55" fmla="*/ 187101 w 1400636"/>
              <a:gd name="connsiteY55" fmla="*/ 470075 h 504623"/>
              <a:gd name="connsiteX56" fmla="*/ 207683 w 1400636"/>
              <a:gd name="connsiteY56" fmla="*/ 485206 h 504623"/>
              <a:gd name="connsiteX57" fmla="*/ 225811 w 1400636"/>
              <a:gd name="connsiteY57" fmla="*/ 473415 h 504623"/>
              <a:gd name="connsiteX58" fmla="*/ 206784 w 1400636"/>
              <a:gd name="connsiteY58" fmla="*/ 460999 h 504623"/>
              <a:gd name="connsiteX59" fmla="*/ 197377 w 1400636"/>
              <a:gd name="connsiteY59" fmla="*/ 459352 h 504623"/>
              <a:gd name="connsiteX60" fmla="*/ 165680 w 1400636"/>
              <a:gd name="connsiteY60" fmla="*/ 429196 h 504623"/>
              <a:gd name="connsiteX61" fmla="*/ 205839 w 1400636"/>
              <a:gd name="connsiteY61" fmla="*/ 398018 h 504623"/>
              <a:gd name="connsiteX62" fmla="*/ 675284 w 1400636"/>
              <a:gd name="connsiteY62" fmla="*/ 374727 h 504623"/>
              <a:gd name="connsiteX63" fmla="*/ 698946 w 1400636"/>
              <a:gd name="connsiteY63" fmla="*/ 374727 h 504623"/>
              <a:gd name="connsiteX64" fmla="*/ 698946 w 1400636"/>
              <a:gd name="connsiteY64" fmla="*/ 400093 h 504623"/>
              <a:gd name="connsiteX65" fmla="*/ 725947 w 1400636"/>
              <a:gd name="connsiteY65" fmla="*/ 400093 h 504623"/>
              <a:gd name="connsiteX66" fmla="*/ 725947 w 1400636"/>
              <a:gd name="connsiteY66" fmla="*/ 421935 h 504623"/>
              <a:gd name="connsiteX67" fmla="*/ 698946 w 1400636"/>
              <a:gd name="connsiteY67" fmla="*/ 421935 h 504623"/>
              <a:gd name="connsiteX68" fmla="*/ 698946 w 1400636"/>
              <a:gd name="connsiteY68" fmla="*/ 468717 h 504623"/>
              <a:gd name="connsiteX69" fmla="*/ 711554 w 1400636"/>
              <a:gd name="connsiteY69" fmla="*/ 480310 h 504623"/>
              <a:gd name="connsiteX70" fmla="*/ 725947 w 1400636"/>
              <a:gd name="connsiteY70" fmla="*/ 480310 h 504623"/>
              <a:gd name="connsiteX71" fmla="*/ 725947 w 1400636"/>
              <a:gd name="connsiteY71" fmla="*/ 502564 h 504623"/>
              <a:gd name="connsiteX72" fmla="*/ 709923 w 1400636"/>
              <a:gd name="connsiteY72" fmla="*/ 502564 h 504623"/>
              <a:gd name="connsiteX73" fmla="*/ 675284 w 1400636"/>
              <a:gd name="connsiteY73" fmla="*/ 470975 h 504623"/>
              <a:gd name="connsiteX74" fmla="*/ 675284 w 1400636"/>
              <a:gd name="connsiteY74" fmla="*/ 421951 h 504623"/>
              <a:gd name="connsiteX75" fmla="*/ 658513 w 1400636"/>
              <a:gd name="connsiteY75" fmla="*/ 421951 h 504623"/>
              <a:gd name="connsiteX76" fmla="*/ 658513 w 1400636"/>
              <a:gd name="connsiteY76" fmla="*/ 400108 h 504623"/>
              <a:gd name="connsiteX77" fmla="*/ 670664 w 1400636"/>
              <a:gd name="connsiteY77" fmla="*/ 400108 h 504623"/>
              <a:gd name="connsiteX78" fmla="*/ 675284 w 1400636"/>
              <a:gd name="connsiteY78" fmla="*/ 394861 h 504623"/>
              <a:gd name="connsiteX79" fmla="*/ 382832 w 1400636"/>
              <a:gd name="connsiteY79" fmla="*/ 374727 h 504623"/>
              <a:gd name="connsiteX80" fmla="*/ 406494 w 1400636"/>
              <a:gd name="connsiteY80" fmla="*/ 374727 h 504623"/>
              <a:gd name="connsiteX81" fmla="*/ 406494 w 1400636"/>
              <a:gd name="connsiteY81" fmla="*/ 400093 h 504623"/>
              <a:gd name="connsiteX82" fmla="*/ 433495 w 1400636"/>
              <a:gd name="connsiteY82" fmla="*/ 400093 h 504623"/>
              <a:gd name="connsiteX83" fmla="*/ 433495 w 1400636"/>
              <a:gd name="connsiteY83" fmla="*/ 421935 h 504623"/>
              <a:gd name="connsiteX84" fmla="*/ 406494 w 1400636"/>
              <a:gd name="connsiteY84" fmla="*/ 421935 h 504623"/>
              <a:gd name="connsiteX85" fmla="*/ 406494 w 1400636"/>
              <a:gd name="connsiteY85" fmla="*/ 468717 h 504623"/>
              <a:gd name="connsiteX86" fmla="*/ 419102 w 1400636"/>
              <a:gd name="connsiteY86" fmla="*/ 480310 h 504623"/>
              <a:gd name="connsiteX87" fmla="*/ 433495 w 1400636"/>
              <a:gd name="connsiteY87" fmla="*/ 480310 h 504623"/>
              <a:gd name="connsiteX88" fmla="*/ 433495 w 1400636"/>
              <a:gd name="connsiteY88" fmla="*/ 502564 h 504623"/>
              <a:gd name="connsiteX89" fmla="*/ 417471 w 1400636"/>
              <a:gd name="connsiteY89" fmla="*/ 502564 h 504623"/>
              <a:gd name="connsiteX90" fmla="*/ 382832 w 1400636"/>
              <a:gd name="connsiteY90" fmla="*/ 470975 h 504623"/>
              <a:gd name="connsiteX91" fmla="*/ 382832 w 1400636"/>
              <a:gd name="connsiteY91" fmla="*/ 421951 h 504623"/>
              <a:gd name="connsiteX92" fmla="*/ 366061 w 1400636"/>
              <a:gd name="connsiteY92" fmla="*/ 421951 h 504623"/>
              <a:gd name="connsiteX93" fmla="*/ 366061 w 1400636"/>
              <a:gd name="connsiteY93" fmla="*/ 400108 h 504623"/>
              <a:gd name="connsiteX94" fmla="*/ 378212 w 1400636"/>
              <a:gd name="connsiteY94" fmla="*/ 400108 h 504623"/>
              <a:gd name="connsiteX95" fmla="*/ 382832 w 1400636"/>
              <a:gd name="connsiteY95" fmla="*/ 394861 h 504623"/>
              <a:gd name="connsiteX96" fmla="*/ 269537 w 1400636"/>
              <a:gd name="connsiteY96" fmla="*/ 374727 h 504623"/>
              <a:gd name="connsiteX97" fmla="*/ 293199 w 1400636"/>
              <a:gd name="connsiteY97" fmla="*/ 374727 h 504623"/>
              <a:gd name="connsiteX98" fmla="*/ 293199 w 1400636"/>
              <a:gd name="connsiteY98" fmla="*/ 400093 h 504623"/>
              <a:gd name="connsiteX99" fmla="*/ 320200 w 1400636"/>
              <a:gd name="connsiteY99" fmla="*/ 400093 h 504623"/>
              <a:gd name="connsiteX100" fmla="*/ 320200 w 1400636"/>
              <a:gd name="connsiteY100" fmla="*/ 421935 h 504623"/>
              <a:gd name="connsiteX101" fmla="*/ 293199 w 1400636"/>
              <a:gd name="connsiteY101" fmla="*/ 421935 h 504623"/>
              <a:gd name="connsiteX102" fmla="*/ 293199 w 1400636"/>
              <a:gd name="connsiteY102" fmla="*/ 468717 h 504623"/>
              <a:gd name="connsiteX103" fmla="*/ 305808 w 1400636"/>
              <a:gd name="connsiteY103" fmla="*/ 480310 h 504623"/>
              <a:gd name="connsiteX104" fmla="*/ 320200 w 1400636"/>
              <a:gd name="connsiteY104" fmla="*/ 480310 h 504623"/>
              <a:gd name="connsiteX105" fmla="*/ 320200 w 1400636"/>
              <a:gd name="connsiteY105" fmla="*/ 502564 h 504623"/>
              <a:gd name="connsiteX106" fmla="*/ 304176 w 1400636"/>
              <a:gd name="connsiteY106" fmla="*/ 502564 h 504623"/>
              <a:gd name="connsiteX107" fmla="*/ 269537 w 1400636"/>
              <a:gd name="connsiteY107" fmla="*/ 470975 h 504623"/>
              <a:gd name="connsiteX108" fmla="*/ 269537 w 1400636"/>
              <a:gd name="connsiteY108" fmla="*/ 421951 h 504623"/>
              <a:gd name="connsiteX109" fmla="*/ 252766 w 1400636"/>
              <a:gd name="connsiteY109" fmla="*/ 421951 h 504623"/>
              <a:gd name="connsiteX110" fmla="*/ 252766 w 1400636"/>
              <a:gd name="connsiteY110" fmla="*/ 400108 h 504623"/>
              <a:gd name="connsiteX111" fmla="*/ 264918 w 1400636"/>
              <a:gd name="connsiteY111" fmla="*/ 400108 h 504623"/>
              <a:gd name="connsiteX112" fmla="*/ 269537 w 1400636"/>
              <a:gd name="connsiteY112" fmla="*/ 394861 h 504623"/>
              <a:gd name="connsiteX113" fmla="*/ 698946 w 1400636"/>
              <a:gd name="connsiteY113" fmla="*/ 374711 h 504623"/>
              <a:gd name="connsiteX114" fmla="*/ 698961 w 1400636"/>
              <a:gd name="connsiteY114" fmla="*/ 374727 h 504623"/>
              <a:gd name="connsiteX115" fmla="*/ 698946 w 1400636"/>
              <a:gd name="connsiteY115" fmla="*/ 374727 h 504623"/>
              <a:gd name="connsiteX116" fmla="*/ 406494 w 1400636"/>
              <a:gd name="connsiteY116" fmla="*/ 374711 h 504623"/>
              <a:gd name="connsiteX117" fmla="*/ 406509 w 1400636"/>
              <a:gd name="connsiteY117" fmla="*/ 374727 h 504623"/>
              <a:gd name="connsiteX118" fmla="*/ 406494 w 1400636"/>
              <a:gd name="connsiteY118" fmla="*/ 374727 h 504623"/>
              <a:gd name="connsiteX119" fmla="*/ 293199 w 1400636"/>
              <a:gd name="connsiteY119" fmla="*/ 374711 h 504623"/>
              <a:gd name="connsiteX120" fmla="*/ 293214 w 1400636"/>
              <a:gd name="connsiteY120" fmla="*/ 374727 h 504623"/>
              <a:gd name="connsiteX121" fmla="*/ 293199 w 1400636"/>
              <a:gd name="connsiteY121" fmla="*/ 374727 h 504623"/>
              <a:gd name="connsiteX122" fmla="*/ 12273 w 1400636"/>
              <a:gd name="connsiteY122" fmla="*/ 368595 h 504623"/>
              <a:gd name="connsiteX123" fmla="*/ 36759 w 1400636"/>
              <a:gd name="connsiteY123" fmla="*/ 368595 h 504623"/>
              <a:gd name="connsiteX124" fmla="*/ 36759 w 1400636"/>
              <a:gd name="connsiteY124" fmla="*/ 502564 h 504623"/>
              <a:gd name="connsiteX125" fmla="*/ 12273 w 1400636"/>
              <a:gd name="connsiteY125" fmla="*/ 502564 h 504623"/>
              <a:gd name="connsiteX126" fmla="*/ 344472 w 1400636"/>
              <a:gd name="connsiteY126" fmla="*/ 358146 h 504623"/>
              <a:gd name="connsiteX127" fmla="*/ 358041 w 1400636"/>
              <a:gd name="connsiteY127" fmla="*/ 371737 h 504623"/>
              <a:gd name="connsiteX128" fmla="*/ 344472 w 1400636"/>
              <a:gd name="connsiteY128" fmla="*/ 385114 h 504623"/>
              <a:gd name="connsiteX129" fmla="*/ 330903 w 1400636"/>
              <a:gd name="connsiteY129" fmla="*/ 371737 h 504623"/>
              <a:gd name="connsiteX130" fmla="*/ 344472 w 1400636"/>
              <a:gd name="connsiteY130" fmla="*/ 358146 h 504623"/>
              <a:gd name="connsiteX131" fmla="*/ 1240429 w 1400636"/>
              <a:gd name="connsiteY131" fmla="*/ 234381 h 504623"/>
              <a:gd name="connsiteX132" fmla="*/ 1212818 w 1400636"/>
              <a:gd name="connsiteY132" fmla="*/ 256941 h 504623"/>
              <a:gd name="connsiteX133" fmla="*/ 1267689 w 1400636"/>
              <a:gd name="connsiteY133" fmla="*/ 256941 h 504623"/>
              <a:gd name="connsiteX134" fmla="*/ 1240429 w 1400636"/>
              <a:gd name="connsiteY134" fmla="*/ 234381 h 504623"/>
              <a:gd name="connsiteX135" fmla="*/ 836116 w 1400636"/>
              <a:gd name="connsiteY135" fmla="*/ 234381 h 504623"/>
              <a:gd name="connsiteX136" fmla="*/ 808505 w 1400636"/>
              <a:gd name="connsiteY136" fmla="*/ 256941 h 504623"/>
              <a:gd name="connsiteX137" fmla="*/ 863376 w 1400636"/>
              <a:gd name="connsiteY137" fmla="*/ 256941 h 504623"/>
              <a:gd name="connsiteX138" fmla="*/ 836116 w 1400636"/>
              <a:gd name="connsiteY138" fmla="*/ 234381 h 504623"/>
              <a:gd name="connsiteX139" fmla="*/ 544685 w 1400636"/>
              <a:gd name="connsiteY139" fmla="*/ 234381 h 504623"/>
              <a:gd name="connsiteX140" fmla="*/ 517074 w 1400636"/>
              <a:gd name="connsiteY140" fmla="*/ 256941 h 504623"/>
              <a:gd name="connsiteX141" fmla="*/ 571945 w 1400636"/>
              <a:gd name="connsiteY141" fmla="*/ 256941 h 504623"/>
              <a:gd name="connsiteX142" fmla="*/ 544685 w 1400636"/>
              <a:gd name="connsiteY142" fmla="*/ 234381 h 504623"/>
              <a:gd name="connsiteX143" fmla="*/ 228525 w 1400636"/>
              <a:gd name="connsiteY143" fmla="*/ 234381 h 504623"/>
              <a:gd name="connsiteX144" fmla="*/ 200914 w 1400636"/>
              <a:gd name="connsiteY144" fmla="*/ 256941 h 504623"/>
              <a:gd name="connsiteX145" fmla="*/ 255785 w 1400636"/>
              <a:gd name="connsiteY145" fmla="*/ 256941 h 504623"/>
              <a:gd name="connsiteX146" fmla="*/ 228525 w 1400636"/>
              <a:gd name="connsiteY146" fmla="*/ 234381 h 504623"/>
              <a:gd name="connsiteX147" fmla="*/ 722532 w 1400636"/>
              <a:gd name="connsiteY147" fmla="*/ 215803 h 504623"/>
              <a:gd name="connsiteX148" fmla="*/ 745187 w 1400636"/>
              <a:gd name="connsiteY148" fmla="*/ 215803 h 504623"/>
              <a:gd name="connsiteX149" fmla="*/ 745187 w 1400636"/>
              <a:gd name="connsiteY149" fmla="*/ 228845 h 504623"/>
              <a:gd name="connsiteX150" fmla="*/ 745187 w 1400636"/>
              <a:gd name="connsiteY150" fmla="*/ 228860 h 504623"/>
              <a:gd name="connsiteX151" fmla="*/ 774353 w 1400636"/>
              <a:gd name="connsiteY151" fmla="*/ 215818 h 504623"/>
              <a:gd name="connsiteX152" fmla="*/ 781793 w 1400636"/>
              <a:gd name="connsiteY152" fmla="*/ 215818 h 504623"/>
              <a:gd name="connsiteX153" fmla="*/ 781793 w 1400636"/>
              <a:gd name="connsiteY153" fmla="*/ 239507 h 504623"/>
              <a:gd name="connsiteX154" fmla="*/ 771700 w 1400636"/>
              <a:gd name="connsiteY154" fmla="*/ 239507 h 504623"/>
              <a:gd name="connsiteX155" fmla="*/ 746209 w 1400636"/>
              <a:gd name="connsiteY155" fmla="*/ 264796 h 504623"/>
              <a:gd name="connsiteX156" fmla="*/ 746209 w 1400636"/>
              <a:gd name="connsiteY156" fmla="*/ 318274 h 504623"/>
              <a:gd name="connsiteX157" fmla="*/ 722532 w 1400636"/>
              <a:gd name="connsiteY157" fmla="*/ 318274 h 504623"/>
              <a:gd name="connsiteX158" fmla="*/ 442871 w 1400636"/>
              <a:gd name="connsiteY158" fmla="*/ 213790 h 504623"/>
              <a:gd name="connsiteX159" fmla="*/ 485301 w 1400636"/>
              <a:gd name="connsiteY159" fmla="*/ 247621 h 504623"/>
              <a:gd name="connsiteX160" fmla="*/ 485301 w 1400636"/>
              <a:gd name="connsiteY160" fmla="*/ 248125 h 504623"/>
              <a:gd name="connsiteX161" fmla="*/ 461456 w 1400636"/>
              <a:gd name="connsiteY161" fmla="*/ 248125 h 504623"/>
              <a:gd name="connsiteX162" fmla="*/ 461395 w 1400636"/>
              <a:gd name="connsiteY162" fmla="*/ 247698 h 504623"/>
              <a:gd name="connsiteX163" fmla="*/ 442658 w 1400636"/>
              <a:gd name="connsiteY163" fmla="*/ 233176 h 504623"/>
              <a:gd name="connsiteX164" fmla="*/ 425963 w 1400636"/>
              <a:gd name="connsiteY164" fmla="*/ 244967 h 504623"/>
              <a:gd name="connsiteX165" fmla="*/ 445188 w 1400636"/>
              <a:gd name="connsiteY165" fmla="*/ 257383 h 504623"/>
              <a:gd name="connsiteX166" fmla="*/ 454595 w 1400636"/>
              <a:gd name="connsiteY166" fmla="*/ 259015 h 504623"/>
              <a:gd name="connsiteX167" fmla="*/ 486490 w 1400636"/>
              <a:gd name="connsiteY167" fmla="*/ 289171 h 504623"/>
              <a:gd name="connsiteX168" fmla="*/ 444685 w 1400636"/>
              <a:gd name="connsiteY168" fmla="*/ 320349 h 504623"/>
              <a:gd name="connsiteX169" fmla="*/ 400227 w 1400636"/>
              <a:gd name="connsiteY169" fmla="*/ 285922 h 504623"/>
              <a:gd name="connsiteX170" fmla="*/ 400197 w 1400636"/>
              <a:gd name="connsiteY170" fmla="*/ 285404 h 504623"/>
              <a:gd name="connsiteX171" fmla="*/ 424042 w 1400636"/>
              <a:gd name="connsiteY171" fmla="*/ 285404 h 504623"/>
              <a:gd name="connsiteX172" fmla="*/ 424103 w 1400636"/>
              <a:gd name="connsiteY172" fmla="*/ 285815 h 504623"/>
              <a:gd name="connsiteX173" fmla="*/ 444685 w 1400636"/>
              <a:gd name="connsiteY173" fmla="*/ 300947 h 504623"/>
              <a:gd name="connsiteX174" fmla="*/ 462813 w 1400636"/>
              <a:gd name="connsiteY174" fmla="*/ 289156 h 504623"/>
              <a:gd name="connsiteX175" fmla="*/ 443786 w 1400636"/>
              <a:gd name="connsiteY175" fmla="*/ 276740 h 504623"/>
              <a:gd name="connsiteX176" fmla="*/ 434379 w 1400636"/>
              <a:gd name="connsiteY176" fmla="*/ 275092 h 504623"/>
              <a:gd name="connsiteX177" fmla="*/ 434409 w 1400636"/>
              <a:gd name="connsiteY177" fmla="*/ 275123 h 504623"/>
              <a:gd name="connsiteX178" fmla="*/ 402713 w 1400636"/>
              <a:gd name="connsiteY178" fmla="*/ 244967 h 504623"/>
              <a:gd name="connsiteX179" fmla="*/ 442871 w 1400636"/>
              <a:gd name="connsiteY179" fmla="*/ 213790 h 504623"/>
              <a:gd name="connsiteX180" fmla="*/ 1240627 w 1400636"/>
              <a:gd name="connsiteY180" fmla="*/ 213774 h 504623"/>
              <a:gd name="connsiteX181" fmla="*/ 1291839 w 1400636"/>
              <a:gd name="connsiteY181" fmla="*/ 266444 h 504623"/>
              <a:gd name="connsiteX182" fmla="*/ 1291427 w 1400636"/>
              <a:gd name="connsiteY182" fmla="*/ 274101 h 504623"/>
              <a:gd name="connsiteX183" fmla="*/ 1291366 w 1400636"/>
              <a:gd name="connsiteY183" fmla="*/ 274513 h 504623"/>
              <a:gd name="connsiteX184" fmla="*/ 1212178 w 1400636"/>
              <a:gd name="connsiteY184" fmla="*/ 274513 h 504623"/>
              <a:gd name="connsiteX185" fmla="*/ 1241664 w 1400636"/>
              <a:gd name="connsiteY185" fmla="*/ 299528 h 504623"/>
              <a:gd name="connsiteX186" fmla="*/ 1268009 w 1400636"/>
              <a:gd name="connsiteY186" fmla="*/ 283848 h 504623"/>
              <a:gd name="connsiteX187" fmla="*/ 1268146 w 1400636"/>
              <a:gd name="connsiteY187" fmla="*/ 283573 h 504623"/>
              <a:gd name="connsiteX188" fmla="*/ 1268146 w 1400636"/>
              <a:gd name="connsiteY188" fmla="*/ 283543 h 504623"/>
              <a:gd name="connsiteX189" fmla="*/ 1292464 w 1400636"/>
              <a:gd name="connsiteY189" fmla="*/ 283543 h 504623"/>
              <a:gd name="connsiteX190" fmla="*/ 1292235 w 1400636"/>
              <a:gd name="connsiteY190" fmla="*/ 284199 h 504623"/>
              <a:gd name="connsiteX191" fmla="*/ 1241664 w 1400636"/>
              <a:gd name="connsiteY191" fmla="*/ 320334 h 504623"/>
              <a:gd name="connsiteX192" fmla="*/ 1188607 w 1400636"/>
              <a:gd name="connsiteY192" fmla="*/ 267054 h 504623"/>
              <a:gd name="connsiteX193" fmla="*/ 1240627 w 1400636"/>
              <a:gd name="connsiteY193" fmla="*/ 213774 h 504623"/>
              <a:gd name="connsiteX194" fmla="*/ 949623 w 1400636"/>
              <a:gd name="connsiteY194" fmla="*/ 213774 h 504623"/>
              <a:gd name="connsiteX195" fmla="*/ 1001445 w 1400636"/>
              <a:gd name="connsiteY195" fmla="*/ 256941 h 504623"/>
              <a:gd name="connsiteX196" fmla="*/ 1001537 w 1400636"/>
              <a:gd name="connsiteY196" fmla="*/ 257505 h 504623"/>
              <a:gd name="connsiteX197" fmla="*/ 977280 w 1400636"/>
              <a:gd name="connsiteY197" fmla="*/ 257505 h 504623"/>
              <a:gd name="connsiteX198" fmla="*/ 977173 w 1400636"/>
              <a:gd name="connsiteY198" fmla="*/ 257155 h 504623"/>
              <a:gd name="connsiteX199" fmla="*/ 949623 w 1400636"/>
              <a:gd name="connsiteY199" fmla="*/ 236014 h 504623"/>
              <a:gd name="connsiteX200" fmla="*/ 949639 w 1400636"/>
              <a:gd name="connsiteY200" fmla="*/ 236029 h 504623"/>
              <a:gd name="connsiteX201" fmla="*/ 919847 w 1400636"/>
              <a:gd name="connsiteY201" fmla="*/ 267054 h 504623"/>
              <a:gd name="connsiteX202" fmla="*/ 949639 w 1400636"/>
              <a:gd name="connsiteY202" fmla="*/ 298079 h 504623"/>
              <a:gd name="connsiteX203" fmla="*/ 977188 w 1400636"/>
              <a:gd name="connsiteY203" fmla="*/ 276938 h 504623"/>
              <a:gd name="connsiteX204" fmla="*/ 977295 w 1400636"/>
              <a:gd name="connsiteY204" fmla="*/ 276603 h 504623"/>
              <a:gd name="connsiteX205" fmla="*/ 1001537 w 1400636"/>
              <a:gd name="connsiteY205" fmla="*/ 276603 h 504623"/>
              <a:gd name="connsiteX206" fmla="*/ 1001445 w 1400636"/>
              <a:gd name="connsiteY206" fmla="*/ 277167 h 504623"/>
              <a:gd name="connsiteX207" fmla="*/ 949623 w 1400636"/>
              <a:gd name="connsiteY207" fmla="*/ 320334 h 504623"/>
              <a:gd name="connsiteX208" fmla="*/ 896170 w 1400636"/>
              <a:gd name="connsiteY208" fmla="*/ 267054 h 504623"/>
              <a:gd name="connsiteX209" fmla="*/ 949623 w 1400636"/>
              <a:gd name="connsiteY209" fmla="*/ 213774 h 504623"/>
              <a:gd name="connsiteX210" fmla="*/ 836314 w 1400636"/>
              <a:gd name="connsiteY210" fmla="*/ 213774 h 504623"/>
              <a:gd name="connsiteX211" fmla="*/ 887526 w 1400636"/>
              <a:gd name="connsiteY211" fmla="*/ 266444 h 504623"/>
              <a:gd name="connsiteX212" fmla="*/ 887114 w 1400636"/>
              <a:gd name="connsiteY212" fmla="*/ 274101 h 504623"/>
              <a:gd name="connsiteX213" fmla="*/ 887053 w 1400636"/>
              <a:gd name="connsiteY213" fmla="*/ 274513 h 504623"/>
              <a:gd name="connsiteX214" fmla="*/ 807864 w 1400636"/>
              <a:gd name="connsiteY214" fmla="*/ 274513 h 504623"/>
              <a:gd name="connsiteX215" fmla="*/ 837350 w 1400636"/>
              <a:gd name="connsiteY215" fmla="*/ 299528 h 504623"/>
              <a:gd name="connsiteX216" fmla="*/ 863696 w 1400636"/>
              <a:gd name="connsiteY216" fmla="*/ 283848 h 504623"/>
              <a:gd name="connsiteX217" fmla="*/ 863833 w 1400636"/>
              <a:gd name="connsiteY217" fmla="*/ 283573 h 504623"/>
              <a:gd name="connsiteX218" fmla="*/ 863833 w 1400636"/>
              <a:gd name="connsiteY218" fmla="*/ 283543 h 504623"/>
              <a:gd name="connsiteX219" fmla="*/ 888151 w 1400636"/>
              <a:gd name="connsiteY219" fmla="*/ 283543 h 504623"/>
              <a:gd name="connsiteX220" fmla="*/ 887922 w 1400636"/>
              <a:gd name="connsiteY220" fmla="*/ 284199 h 504623"/>
              <a:gd name="connsiteX221" fmla="*/ 837350 w 1400636"/>
              <a:gd name="connsiteY221" fmla="*/ 320334 h 504623"/>
              <a:gd name="connsiteX222" fmla="*/ 784294 w 1400636"/>
              <a:gd name="connsiteY222" fmla="*/ 267054 h 504623"/>
              <a:gd name="connsiteX223" fmla="*/ 836314 w 1400636"/>
              <a:gd name="connsiteY223" fmla="*/ 213774 h 504623"/>
              <a:gd name="connsiteX224" fmla="*/ 228708 w 1400636"/>
              <a:gd name="connsiteY224" fmla="*/ 213774 h 504623"/>
              <a:gd name="connsiteX225" fmla="*/ 279920 w 1400636"/>
              <a:gd name="connsiteY225" fmla="*/ 266444 h 504623"/>
              <a:gd name="connsiteX226" fmla="*/ 279508 w 1400636"/>
              <a:gd name="connsiteY226" fmla="*/ 274101 h 504623"/>
              <a:gd name="connsiteX227" fmla="*/ 279447 w 1400636"/>
              <a:gd name="connsiteY227" fmla="*/ 274513 h 504623"/>
              <a:gd name="connsiteX228" fmla="*/ 279447 w 1400636"/>
              <a:gd name="connsiteY228" fmla="*/ 274482 h 504623"/>
              <a:gd name="connsiteX229" fmla="*/ 200259 w 1400636"/>
              <a:gd name="connsiteY229" fmla="*/ 274482 h 504623"/>
              <a:gd name="connsiteX230" fmla="*/ 229745 w 1400636"/>
              <a:gd name="connsiteY230" fmla="*/ 299498 h 504623"/>
              <a:gd name="connsiteX231" fmla="*/ 256090 w 1400636"/>
              <a:gd name="connsiteY231" fmla="*/ 283817 h 504623"/>
              <a:gd name="connsiteX232" fmla="*/ 256227 w 1400636"/>
              <a:gd name="connsiteY232" fmla="*/ 283543 h 504623"/>
              <a:gd name="connsiteX233" fmla="*/ 280545 w 1400636"/>
              <a:gd name="connsiteY233" fmla="*/ 283543 h 504623"/>
              <a:gd name="connsiteX234" fmla="*/ 280316 w 1400636"/>
              <a:gd name="connsiteY234" fmla="*/ 284199 h 504623"/>
              <a:gd name="connsiteX235" fmla="*/ 229745 w 1400636"/>
              <a:gd name="connsiteY235" fmla="*/ 320334 h 504623"/>
              <a:gd name="connsiteX236" fmla="*/ 176688 w 1400636"/>
              <a:gd name="connsiteY236" fmla="*/ 267054 h 504623"/>
              <a:gd name="connsiteX237" fmla="*/ 228708 w 1400636"/>
              <a:gd name="connsiteY237" fmla="*/ 213774 h 504623"/>
              <a:gd name="connsiteX238" fmla="*/ 1357405 w 1400636"/>
              <a:gd name="connsiteY238" fmla="*/ 213762 h 504623"/>
              <a:gd name="connsiteX239" fmla="*/ 1388713 w 1400636"/>
              <a:gd name="connsiteY239" fmla="*/ 226534 h 504623"/>
              <a:gd name="connsiteX240" fmla="*/ 1400636 w 1400636"/>
              <a:gd name="connsiteY240" fmla="*/ 260083 h 504623"/>
              <a:gd name="connsiteX241" fmla="*/ 1400636 w 1400636"/>
              <a:gd name="connsiteY241" fmla="*/ 318274 h 504623"/>
              <a:gd name="connsiteX242" fmla="*/ 1376958 w 1400636"/>
              <a:gd name="connsiteY242" fmla="*/ 318274 h 504623"/>
              <a:gd name="connsiteX243" fmla="*/ 1376958 w 1400636"/>
              <a:gd name="connsiteY243" fmla="*/ 262127 h 504623"/>
              <a:gd name="connsiteX244" fmla="*/ 1353723 w 1400636"/>
              <a:gd name="connsiteY244" fmla="*/ 236227 h 504623"/>
              <a:gd name="connsiteX245" fmla="*/ 1329055 w 1400636"/>
              <a:gd name="connsiteY245" fmla="*/ 262127 h 504623"/>
              <a:gd name="connsiteX246" fmla="*/ 1329055 w 1400636"/>
              <a:gd name="connsiteY246" fmla="*/ 318274 h 504623"/>
              <a:gd name="connsiteX247" fmla="*/ 1305378 w 1400636"/>
              <a:gd name="connsiteY247" fmla="*/ 318274 h 504623"/>
              <a:gd name="connsiteX248" fmla="*/ 1305378 w 1400636"/>
              <a:gd name="connsiteY248" fmla="*/ 215803 h 504623"/>
              <a:gd name="connsiteX249" fmla="*/ 1328033 w 1400636"/>
              <a:gd name="connsiteY249" fmla="*/ 215803 h 504623"/>
              <a:gd name="connsiteX250" fmla="*/ 1328033 w 1400636"/>
              <a:gd name="connsiteY250" fmla="*/ 225428 h 504623"/>
              <a:gd name="connsiteX251" fmla="*/ 1357398 w 1400636"/>
              <a:gd name="connsiteY251" fmla="*/ 213759 h 504623"/>
              <a:gd name="connsiteX252" fmla="*/ 1357413 w 1400636"/>
              <a:gd name="connsiteY252" fmla="*/ 213759 h 504623"/>
              <a:gd name="connsiteX253" fmla="*/ 1357405 w 1400636"/>
              <a:gd name="connsiteY253" fmla="*/ 213762 h 504623"/>
              <a:gd name="connsiteX254" fmla="*/ 661669 w 1400636"/>
              <a:gd name="connsiteY254" fmla="*/ 213759 h 504623"/>
              <a:gd name="connsiteX255" fmla="*/ 704907 w 1400636"/>
              <a:gd name="connsiteY255" fmla="*/ 260083 h 504623"/>
              <a:gd name="connsiteX256" fmla="*/ 704907 w 1400636"/>
              <a:gd name="connsiteY256" fmla="*/ 318274 h 504623"/>
              <a:gd name="connsiteX257" fmla="*/ 681230 w 1400636"/>
              <a:gd name="connsiteY257" fmla="*/ 318274 h 504623"/>
              <a:gd name="connsiteX258" fmla="*/ 681230 w 1400636"/>
              <a:gd name="connsiteY258" fmla="*/ 262127 h 504623"/>
              <a:gd name="connsiteX259" fmla="*/ 681214 w 1400636"/>
              <a:gd name="connsiteY259" fmla="*/ 262127 h 504623"/>
              <a:gd name="connsiteX260" fmla="*/ 657979 w 1400636"/>
              <a:gd name="connsiteY260" fmla="*/ 236227 h 504623"/>
              <a:gd name="connsiteX261" fmla="*/ 633311 w 1400636"/>
              <a:gd name="connsiteY261" fmla="*/ 262127 h 504623"/>
              <a:gd name="connsiteX262" fmla="*/ 633311 w 1400636"/>
              <a:gd name="connsiteY262" fmla="*/ 318274 h 504623"/>
              <a:gd name="connsiteX263" fmla="*/ 609634 w 1400636"/>
              <a:gd name="connsiteY263" fmla="*/ 318274 h 504623"/>
              <a:gd name="connsiteX264" fmla="*/ 609634 w 1400636"/>
              <a:gd name="connsiteY264" fmla="*/ 215803 h 504623"/>
              <a:gd name="connsiteX265" fmla="*/ 632289 w 1400636"/>
              <a:gd name="connsiteY265" fmla="*/ 215803 h 504623"/>
              <a:gd name="connsiteX266" fmla="*/ 632289 w 1400636"/>
              <a:gd name="connsiteY266" fmla="*/ 225428 h 504623"/>
              <a:gd name="connsiteX267" fmla="*/ 661669 w 1400636"/>
              <a:gd name="connsiteY267" fmla="*/ 213759 h 504623"/>
              <a:gd name="connsiteX268" fmla="*/ 544883 w 1400636"/>
              <a:gd name="connsiteY268" fmla="*/ 213759 h 504623"/>
              <a:gd name="connsiteX269" fmla="*/ 596095 w 1400636"/>
              <a:gd name="connsiteY269" fmla="*/ 266429 h 504623"/>
              <a:gd name="connsiteX270" fmla="*/ 595683 w 1400636"/>
              <a:gd name="connsiteY270" fmla="*/ 274086 h 504623"/>
              <a:gd name="connsiteX271" fmla="*/ 595622 w 1400636"/>
              <a:gd name="connsiteY271" fmla="*/ 274498 h 504623"/>
              <a:gd name="connsiteX272" fmla="*/ 516434 w 1400636"/>
              <a:gd name="connsiteY272" fmla="*/ 274498 h 504623"/>
              <a:gd name="connsiteX273" fmla="*/ 545920 w 1400636"/>
              <a:gd name="connsiteY273" fmla="*/ 299513 h 504623"/>
              <a:gd name="connsiteX274" fmla="*/ 572265 w 1400636"/>
              <a:gd name="connsiteY274" fmla="*/ 283833 h 504623"/>
              <a:gd name="connsiteX275" fmla="*/ 572402 w 1400636"/>
              <a:gd name="connsiteY275" fmla="*/ 283558 h 504623"/>
              <a:gd name="connsiteX276" fmla="*/ 596720 w 1400636"/>
              <a:gd name="connsiteY276" fmla="*/ 283558 h 504623"/>
              <a:gd name="connsiteX277" fmla="*/ 596491 w 1400636"/>
              <a:gd name="connsiteY277" fmla="*/ 284214 h 504623"/>
              <a:gd name="connsiteX278" fmla="*/ 545920 w 1400636"/>
              <a:gd name="connsiteY278" fmla="*/ 320349 h 504623"/>
              <a:gd name="connsiteX279" fmla="*/ 545920 w 1400636"/>
              <a:gd name="connsiteY279" fmla="*/ 320318 h 504623"/>
              <a:gd name="connsiteX280" fmla="*/ 492863 w 1400636"/>
              <a:gd name="connsiteY280" fmla="*/ 267039 h 504623"/>
              <a:gd name="connsiteX281" fmla="*/ 544883 w 1400636"/>
              <a:gd name="connsiteY281" fmla="*/ 213759 h 504623"/>
              <a:gd name="connsiteX282" fmla="*/ 345494 w 1400636"/>
              <a:gd name="connsiteY282" fmla="*/ 213759 h 504623"/>
              <a:gd name="connsiteX283" fmla="*/ 388732 w 1400636"/>
              <a:gd name="connsiteY283" fmla="*/ 260083 h 504623"/>
              <a:gd name="connsiteX284" fmla="*/ 388732 w 1400636"/>
              <a:gd name="connsiteY284" fmla="*/ 318274 h 504623"/>
              <a:gd name="connsiteX285" fmla="*/ 388717 w 1400636"/>
              <a:gd name="connsiteY285" fmla="*/ 318274 h 504623"/>
              <a:gd name="connsiteX286" fmla="*/ 365039 w 1400636"/>
              <a:gd name="connsiteY286" fmla="*/ 318274 h 504623"/>
              <a:gd name="connsiteX287" fmla="*/ 365039 w 1400636"/>
              <a:gd name="connsiteY287" fmla="*/ 262127 h 504623"/>
              <a:gd name="connsiteX288" fmla="*/ 341804 w 1400636"/>
              <a:gd name="connsiteY288" fmla="*/ 236227 h 504623"/>
              <a:gd name="connsiteX289" fmla="*/ 317136 w 1400636"/>
              <a:gd name="connsiteY289" fmla="*/ 262127 h 504623"/>
              <a:gd name="connsiteX290" fmla="*/ 317136 w 1400636"/>
              <a:gd name="connsiteY290" fmla="*/ 318274 h 504623"/>
              <a:gd name="connsiteX291" fmla="*/ 293458 w 1400636"/>
              <a:gd name="connsiteY291" fmla="*/ 318274 h 504623"/>
              <a:gd name="connsiteX292" fmla="*/ 293458 w 1400636"/>
              <a:gd name="connsiteY292" fmla="*/ 215803 h 504623"/>
              <a:gd name="connsiteX293" fmla="*/ 316114 w 1400636"/>
              <a:gd name="connsiteY293" fmla="*/ 215803 h 504623"/>
              <a:gd name="connsiteX294" fmla="*/ 316114 w 1400636"/>
              <a:gd name="connsiteY294" fmla="*/ 225428 h 504623"/>
              <a:gd name="connsiteX295" fmla="*/ 345494 w 1400636"/>
              <a:gd name="connsiteY295" fmla="*/ 213759 h 504623"/>
              <a:gd name="connsiteX296" fmla="*/ 1134011 w 1400636"/>
              <a:gd name="connsiteY296" fmla="*/ 190437 h 504623"/>
              <a:gd name="connsiteX297" fmla="*/ 1157673 w 1400636"/>
              <a:gd name="connsiteY297" fmla="*/ 190437 h 504623"/>
              <a:gd name="connsiteX298" fmla="*/ 1157673 w 1400636"/>
              <a:gd name="connsiteY298" fmla="*/ 215803 h 504623"/>
              <a:gd name="connsiteX299" fmla="*/ 1184674 w 1400636"/>
              <a:gd name="connsiteY299" fmla="*/ 215803 h 504623"/>
              <a:gd name="connsiteX300" fmla="*/ 1184674 w 1400636"/>
              <a:gd name="connsiteY300" fmla="*/ 237646 h 504623"/>
              <a:gd name="connsiteX301" fmla="*/ 1157673 w 1400636"/>
              <a:gd name="connsiteY301" fmla="*/ 237646 h 504623"/>
              <a:gd name="connsiteX302" fmla="*/ 1157673 w 1400636"/>
              <a:gd name="connsiteY302" fmla="*/ 284427 h 504623"/>
              <a:gd name="connsiteX303" fmla="*/ 1170281 w 1400636"/>
              <a:gd name="connsiteY303" fmla="*/ 296020 h 504623"/>
              <a:gd name="connsiteX304" fmla="*/ 1184674 w 1400636"/>
              <a:gd name="connsiteY304" fmla="*/ 296020 h 504623"/>
              <a:gd name="connsiteX305" fmla="*/ 1184674 w 1400636"/>
              <a:gd name="connsiteY305" fmla="*/ 318274 h 504623"/>
              <a:gd name="connsiteX306" fmla="*/ 1168650 w 1400636"/>
              <a:gd name="connsiteY306" fmla="*/ 318274 h 504623"/>
              <a:gd name="connsiteX307" fmla="*/ 1134011 w 1400636"/>
              <a:gd name="connsiteY307" fmla="*/ 286685 h 504623"/>
              <a:gd name="connsiteX308" fmla="*/ 1134011 w 1400636"/>
              <a:gd name="connsiteY308" fmla="*/ 237661 h 504623"/>
              <a:gd name="connsiteX309" fmla="*/ 1117240 w 1400636"/>
              <a:gd name="connsiteY309" fmla="*/ 237661 h 504623"/>
              <a:gd name="connsiteX310" fmla="*/ 1117240 w 1400636"/>
              <a:gd name="connsiteY310" fmla="*/ 215818 h 504623"/>
              <a:gd name="connsiteX311" fmla="*/ 1129391 w 1400636"/>
              <a:gd name="connsiteY311" fmla="*/ 215818 h 504623"/>
              <a:gd name="connsiteX312" fmla="*/ 1134011 w 1400636"/>
              <a:gd name="connsiteY312" fmla="*/ 210571 h 504623"/>
              <a:gd name="connsiteX313" fmla="*/ 1157673 w 1400636"/>
              <a:gd name="connsiteY313" fmla="*/ 190422 h 504623"/>
              <a:gd name="connsiteX314" fmla="*/ 1157688 w 1400636"/>
              <a:gd name="connsiteY314" fmla="*/ 190437 h 504623"/>
              <a:gd name="connsiteX315" fmla="*/ 1157673 w 1400636"/>
              <a:gd name="connsiteY315" fmla="*/ 190437 h 504623"/>
              <a:gd name="connsiteX316" fmla="*/ 12258 w 1400636"/>
              <a:gd name="connsiteY316" fmla="*/ 184305 h 504623"/>
              <a:gd name="connsiteX317" fmla="*/ 40646 w 1400636"/>
              <a:gd name="connsiteY317" fmla="*/ 184305 h 504623"/>
              <a:gd name="connsiteX318" fmla="*/ 40784 w 1400636"/>
              <a:gd name="connsiteY318" fmla="*/ 184564 h 504623"/>
              <a:gd name="connsiteX319" fmla="*/ 88626 w 1400636"/>
              <a:gd name="connsiteY319" fmla="*/ 276831 h 504623"/>
              <a:gd name="connsiteX320" fmla="*/ 88641 w 1400636"/>
              <a:gd name="connsiteY320" fmla="*/ 276831 h 504623"/>
              <a:gd name="connsiteX321" fmla="*/ 136408 w 1400636"/>
              <a:gd name="connsiteY321" fmla="*/ 184305 h 504623"/>
              <a:gd name="connsiteX322" fmla="*/ 164186 w 1400636"/>
              <a:gd name="connsiteY322" fmla="*/ 184305 h 504623"/>
              <a:gd name="connsiteX323" fmla="*/ 164186 w 1400636"/>
              <a:gd name="connsiteY323" fmla="*/ 318290 h 504623"/>
              <a:gd name="connsiteX324" fmla="*/ 140509 w 1400636"/>
              <a:gd name="connsiteY324" fmla="*/ 318290 h 504623"/>
              <a:gd name="connsiteX325" fmla="*/ 140509 w 1400636"/>
              <a:gd name="connsiteY325" fmla="*/ 226694 h 504623"/>
              <a:gd name="connsiteX326" fmla="*/ 97316 w 1400636"/>
              <a:gd name="connsiteY326" fmla="*/ 310099 h 504623"/>
              <a:gd name="connsiteX327" fmla="*/ 79128 w 1400636"/>
              <a:gd name="connsiteY327" fmla="*/ 310099 h 504623"/>
              <a:gd name="connsiteX328" fmla="*/ 78990 w 1400636"/>
              <a:gd name="connsiteY328" fmla="*/ 309839 h 504623"/>
              <a:gd name="connsiteX329" fmla="*/ 35935 w 1400636"/>
              <a:gd name="connsiteY329" fmla="*/ 226694 h 504623"/>
              <a:gd name="connsiteX330" fmla="*/ 35935 w 1400636"/>
              <a:gd name="connsiteY330" fmla="*/ 318290 h 504623"/>
              <a:gd name="connsiteX331" fmla="*/ 12258 w 1400636"/>
              <a:gd name="connsiteY331" fmla="*/ 318290 h 504623"/>
              <a:gd name="connsiteX332" fmla="*/ 1013962 w 1400636"/>
              <a:gd name="connsiteY332" fmla="*/ 184290 h 504623"/>
              <a:gd name="connsiteX333" fmla="*/ 1037639 w 1400636"/>
              <a:gd name="connsiteY333" fmla="*/ 184290 h 504623"/>
              <a:gd name="connsiteX334" fmla="*/ 1037639 w 1400636"/>
              <a:gd name="connsiteY334" fmla="*/ 225199 h 504623"/>
              <a:gd name="connsiteX335" fmla="*/ 1065784 w 1400636"/>
              <a:gd name="connsiteY335" fmla="*/ 213759 h 504623"/>
              <a:gd name="connsiteX336" fmla="*/ 1109220 w 1400636"/>
              <a:gd name="connsiteY336" fmla="*/ 260083 h 504623"/>
              <a:gd name="connsiteX337" fmla="*/ 1109220 w 1400636"/>
              <a:gd name="connsiteY337" fmla="*/ 318274 h 504623"/>
              <a:gd name="connsiteX338" fmla="*/ 1085543 w 1400636"/>
              <a:gd name="connsiteY338" fmla="*/ 318274 h 504623"/>
              <a:gd name="connsiteX339" fmla="*/ 1085543 w 1400636"/>
              <a:gd name="connsiteY339" fmla="*/ 262127 h 504623"/>
              <a:gd name="connsiteX340" fmla="*/ 1062308 w 1400636"/>
              <a:gd name="connsiteY340" fmla="*/ 236227 h 504623"/>
              <a:gd name="connsiteX341" fmla="*/ 1037639 w 1400636"/>
              <a:gd name="connsiteY341" fmla="*/ 262127 h 504623"/>
              <a:gd name="connsiteX342" fmla="*/ 1037639 w 1400636"/>
              <a:gd name="connsiteY342" fmla="*/ 318274 h 504623"/>
              <a:gd name="connsiteX343" fmla="*/ 1013962 w 1400636"/>
              <a:gd name="connsiteY343" fmla="*/ 318274 h 504623"/>
              <a:gd name="connsiteX344" fmla="*/ 289708 w 1400636"/>
              <a:gd name="connsiteY344" fmla="*/ 82734 h 504623"/>
              <a:gd name="connsiteX345" fmla="*/ 289711 w 1400636"/>
              <a:gd name="connsiteY345" fmla="*/ 82742 h 504623"/>
              <a:gd name="connsiteX346" fmla="*/ 289708 w 1400636"/>
              <a:gd name="connsiteY346" fmla="*/ 82749 h 504623"/>
              <a:gd name="connsiteX347" fmla="*/ 170071 w 1400636"/>
              <a:gd name="connsiteY347" fmla="*/ 82734 h 504623"/>
              <a:gd name="connsiteX348" fmla="*/ 170074 w 1400636"/>
              <a:gd name="connsiteY348" fmla="*/ 82742 h 504623"/>
              <a:gd name="connsiteX349" fmla="*/ 170071 w 1400636"/>
              <a:gd name="connsiteY349" fmla="*/ 82749 h 504623"/>
              <a:gd name="connsiteX350" fmla="*/ 343786 w 1400636"/>
              <a:gd name="connsiteY350" fmla="*/ 51739 h 504623"/>
              <a:gd name="connsiteX351" fmla="*/ 313385 w 1400636"/>
              <a:gd name="connsiteY351" fmla="*/ 82764 h 504623"/>
              <a:gd name="connsiteX352" fmla="*/ 343786 w 1400636"/>
              <a:gd name="connsiteY352" fmla="*/ 113576 h 504623"/>
              <a:gd name="connsiteX353" fmla="*/ 373974 w 1400636"/>
              <a:gd name="connsiteY353" fmla="*/ 82764 h 504623"/>
              <a:gd name="connsiteX354" fmla="*/ 343786 w 1400636"/>
              <a:gd name="connsiteY354" fmla="*/ 51739 h 504623"/>
              <a:gd name="connsiteX355" fmla="*/ 224149 w 1400636"/>
              <a:gd name="connsiteY355" fmla="*/ 51739 h 504623"/>
              <a:gd name="connsiteX356" fmla="*/ 193748 w 1400636"/>
              <a:gd name="connsiteY356" fmla="*/ 82764 h 504623"/>
              <a:gd name="connsiteX357" fmla="*/ 224149 w 1400636"/>
              <a:gd name="connsiteY357" fmla="*/ 113576 h 504623"/>
              <a:gd name="connsiteX358" fmla="*/ 254337 w 1400636"/>
              <a:gd name="connsiteY358" fmla="*/ 82764 h 504623"/>
              <a:gd name="connsiteX359" fmla="*/ 224149 w 1400636"/>
              <a:gd name="connsiteY359" fmla="*/ 51739 h 504623"/>
              <a:gd name="connsiteX360" fmla="*/ 633402 w 1400636"/>
              <a:gd name="connsiteY360" fmla="*/ 29485 h 504623"/>
              <a:gd name="connsiteX361" fmla="*/ 675833 w 1400636"/>
              <a:gd name="connsiteY361" fmla="*/ 63316 h 504623"/>
              <a:gd name="connsiteX362" fmla="*/ 675833 w 1400636"/>
              <a:gd name="connsiteY362" fmla="*/ 63820 h 504623"/>
              <a:gd name="connsiteX363" fmla="*/ 651987 w 1400636"/>
              <a:gd name="connsiteY363" fmla="*/ 63820 h 504623"/>
              <a:gd name="connsiteX364" fmla="*/ 651927 w 1400636"/>
              <a:gd name="connsiteY364" fmla="*/ 63393 h 504623"/>
              <a:gd name="connsiteX365" fmla="*/ 633189 w 1400636"/>
              <a:gd name="connsiteY365" fmla="*/ 48871 h 504623"/>
              <a:gd name="connsiteX366" fmla="*/ 616494 w 1400636"/>
              <a:gd name="connsiteY366" fmla="*/ 60662 h 504623"/>
              <a:gd name="connsiteX367" fmla="*/ 635720 w 1400636"/>
              <a:gd name="connsiteY367" fmla="*/ 73078 h 504623"/>
              <a:gd name="connsiteX368" fmla="*/ 645127 w 1400636"/>
              <a:gd name="connsiteY368" fmla="*/ 74710 h 504623"/>
              <a:gd name="connsiteX369" fmla="*/ 677022 w 1400636"/>
              <a:gd name="connsiteY369" fmla="*/ 104866 h 504623"/>
              <a:gd name="connsiteX370" fmla="*/ 635217 w 1400636"/>
              <a:gd name="connsiteY370" fmla="*/ 136044 h 504623"/>
              <a:gd name="connsiteX371" fmla="*/ 590759 w 1400636"/>
              <a:gd name="connsiteY371" fmla="*/ 101617 h 504623"/>
              <a:gd name="connsiteX372" fmla="*/ 590728 w 1400636"/>
              <a:gd name="connsiteY372" fmla="*/ 101099 h 504623"/>
              <a:gd name="connsiteX373" fmla="*/ 614573 w 1400636"/>
              <a:gd name="connsiteY373" fmla="*/ 101099 h 504623"/>
              <a:gd name="connsiteX374" fmla="*/ 614634 w 1400636"/>
              <a:gd name="connsiteY374" fmla="*/ 101510 h 504623"/>
              <a:gd name="connsiteX375" fmla="*/ 635217 w 1400636"/>
              <a:gd name="connsiteY375" fmla="*/ 116642 h 504623"/>
              <a:gd name="connsiteX376" fmla="*/ 635247 w 1400636"/>
              <a:gd name="connsiteY376" fmla="*/ 116672 h 504623"/>
              <a:gd name="connsiteX377" fmla="*/ 653375 w 1400636"/>
              <a:gd name="connsiteY377" fmla="*/ 104881 h 504623"/>
              <a:gd name="connsiteX378" fmla="*/ 634348 w 1400636"/>
              <a:gd name="connsiteY378" fmla="*/ 92465 h 504623"/>
              <a:gd name="connsiteX379" fmla="*/ 624941 w 1400636"/>
              <a:gd name="connsiteY379" fmla="*/ 90818 h 504623"/>
              <a:gd name="connsiteX380" fmla="*/ 593244 w 1400636"/>
              <a:gd name="connsiteY380" fmla="*/ 60662 h 504623"/>
              <a:gd name="connsiteX381" fmla="*/ 633402 w 1400636"/>
              <a:gd name="connsiteY381" fmla="*/ 29485 h 504623"/>
              <a:gd name="connsiteX382" fmla="*/ 467524 w 1400636"/>
              <a:gd name="connsiteY382" fmla="*/ 29469 h 504623"/>
              <a:gd name="connsiteX383" fmla="*/ 500486 w 1400636"/>
              <a:gd name="connsiteY383" fmla="*/ 46477 h 504623"/>
              <a:gd name="connsiteX384" fmla="*/ 536437 w 1400636"/>
              <a:gd name="connsiteY384" fmla="*/ 29469 h 504623"/>
              <a:gd name="connsiteX385" fmla="*/ 579263 w 1400636"/>
              <a:gd name="connsiteY385" fmla="*/ 75183 h 504623"/>
              <a:gd name="connsiteX386" fmla="*/ 579263 w 1400636"/>
              <a:gd name="connsiteY386" fmla="*/ 133985 h 504623"/>
              <a:gd name="connsiteX387" fmla="*/ 555586 w 1400636"/>
              <a:gd name="connsiteY387" fmla="*/ 133985 h 504623"/>
              <a:gd name="connsiteX388" fmla="*/ 555586 w 1400636"/>
              <a:gd name="connsiteY388" fmla="*/ 77227 h 504623"/>
              <a:gd name="connsiteX389" fmla="*/ 532762 w 1400636"/>
              <a:gd name="connsiteY389" fmla="*/ 51937 h 504623"/>
              <a:gd name="connsiteX390" fmla="*/ 509725 w 1400636"/>
              <a:gd name="connsiteY390" fmla="*/ 77227 h 504623"/>
              <a:gd name="connsiteX391" fmla="*/ 509725 w 1400636"/>
              <a:gd name="connsiteY391" fmla="*/ 133985 h 504623"/>
              <a:gd name="connsiteX392" fmla="*/ 486048 w 1400636"/>
              <a:gd name="connsiteY392" fmla="*/ 133985 h 504623"/>
              <a:gd name="connsiteX393" fmla="*/ 486048 w 1400636"/>
              <a:gd name="connsiteY393" fmla="*/ 77227 h 504623"/>
              <a:gd name="connsiteX394" fmla="*/ 463423 w 1400636"/>
              <a:gd name="connsiteY394" fmla="*/ 51937 h 504623"/>
              <a:gd name="connsiteX395" fmla="*/ 440188 w 1400636"/>
              <a:gd name="connsiteY395" fmla="*/ 77227 h 504623"/>
              <a:gd name="connsiteX396" fmla="*/ 440203 w 1400636"/>
              <a:gd name="connsiteY396" fmla="*/ 77227 h 504623"/>
              <a:gd name="connsiteX397" fmla="*/ 440203 w 1400636"/>
              <a:gd name="connsiteY397" fmla="*/ 133985 h 504623"/>
              <a:gd name="connsiteX398" fmla="*/ 416526 w 1400636"/>
              <a:gd name="connsiteY398" fmla="*/ 133985 h 504623"/>
              <a:gd name="connsiteX399" fmla="*/ 416526 w 1400636"/>
              <a:gd name="connsiteY399" fmla="*/ 31528 h 504623"/>
              <a:gd name="connsiteX400" fmla="*/ 439181 w 1400636"/>
              <a:gd name="connsiteY400" fmla="*/ 31528 h 504623"/>
              <a:gd name="connsiteX401" fmla="*/ 439181 w 1400636"/>
              <a:gd name="connsiteY401" fmla="*/ 40741 h 504623"/>
              <a:gd name="connsiteX402" fmla="*/ 467524 w 1400636"/>
              <a:gd name="connsiteY402" fmla="*/ 29469 h 504623"/>
              <a:gd name="connsiteX403" fmla="*/ 341331 w 1400636"/>
              <a:gd name="connsiteY403" fmla="*/ 29469 h 504623"/>
              <a:gd name="connsiteX404" fmla="*/ 374797 w 1400636"/>
              <a:gd name="connsiteY404" fmla="*/ 44112 h 504623"/>
              <a:gd name="connsiteX405" fmla="*/ 374797 w 1400636"/>
              <a:gd name="connsiteY405" fmla="*/ 31513 h 504623"/>
              <a:gd name="connsiteX406" fmla="*/ 397453 w 1400636"/>
              <a:gd name="connsiteY406" fmla="*/ 31513 h 504623"/>
              <a:gd name="connsiteX407" fmla="*/ 397453 w 1400636"/>
              <a:gd name="connsiteY407" fmla="*/ 133969 h 504623"/>
              <a:gd name="connsiteX408" fmla="*/ 374797 w 1400636"/>
              <a:gd name="connsiteY408" fmla="*/ 133969 h 504623"/>
              <a:gd name="connsiteX409" fmla="*/ 374797 w 1400636"/>
              <a:gd name="connsiteY409" fmla="*/ 121385 h 504623"/>
              <a:gd name="connsiteX410" fmla="*/ 341331 w 1400636"/>
              <a:gd name="connsiteY410" fmla="*/ 136013 h 504623"/>
              <a:gd name="connsiteX411" fmla="*/ 304663 w 1400636"/>
              <a:gd name="connsiteY411" fmla="*/ 120579 h 504623"/>
              <a:gd name="connsiteX412" fmla="*/ 289711 w 1400636"/>
              <a:gd name="connsiteY412" fmla="*/ 82742 h 504623"/>
              <a:gd name="connsiteX413" fmla="*/ 304663 w 1400636"/>
              <a:gd name="connsiteY413" fmla="*/ 44904 h 504623"/>
              <a:gd name="connsiteX414" fmla="*/ 341331 w 1400636"/>
              <a:gd name="connsiteY414" fmla="*/ 29469 h 504623"/>
              <a:gd name="connsiteX415" fmla="*/ 221695 w 1400636"/>
              <a:gd name="connsiteY415" fmla="*/ 29469 h 504623"/>
              <a:gd name="connsiteX416" fmla="*/ 255160 w 1400636"/>
              <a:gd name="connsiteY416" fmla="*/ 44112 h 504623"/>
              <a:gd name="connsiteX417" fmla="*/ 255160 w 1400636"/>
              <a:gd name="connsiteY417" fmla="*/ 31513 h 504623"/>
              <a:gd name="connsiteX418" fmla="*/ 277816 w 1400636"/>
              <a:gd name="connsiteY418" fmla="*/ 31513 h 504623"/>
              <a:gd name="connsiteX419" fmla="*/ 277816 w 1400636"/>
              <a:gd name="connsiteY419" fmla="*/ 133969 h 504623"/>
              <a:gd name="connsiteX420" fmla="*/ 255160 w 1400636"/>
              <a:gd name="connsiteY420" fmla="*/ 133969 h 504623"/>
              <a:gd name="connsiteX421" fmla="*/ 255160 w 1400636"/>
              <a:gd name="connsiteY421" fmla="*/ 121385 h 504623"/>
              <a:gd name="connsiteX422" fmla="*/ 221695 w 1400636"/>
              <a:gd name="connsiteY422" fmla="*/ 136013 h 504623"/>
              <a:gd name="connsiteX423" fmla="*/ 185026 w 1400636"/>
              <a:gd name="connsiteY423" fmla="*/ 120579 h 504623"/>
              <a:gd name="connsiteX424" fmla="*/ 170074 w 1400636"/>
              <a:gd name="connsiteY424" fmla="*/ 82742 h 504623"/>
              <a:gd name="connsiteX425" fmla="*/ 185026 w 1400636"/>
              <a:gd name="connsiteY425" fmla="*/ 44904 h 504623"/>
              <a:gd name="connsiteX426" fmla="*/ 221695 w 1400636"/>
              <a:gd name="connsiteY426" fmla="*/ 29469 h 504623"/>
              <a:gd name="connsiteX427" fmla="*/ 134700 w 1400636"/>
              <a:gd name="connsiteY427" fmla="*/ 0 h 504623"/>
              <a:gd name="connsiteX428" fmla="*/ 158377 w 1400636"/>
              <a:gd name="connsiteY428" fmla="*/ 0 h 504623"/>
              <a:gd name="connsiteX429" fmla="*/ 158377 w 1400636"/>
              <a:gd name="connsiteY429" fmla="*/ 133969 h 504623"/>
              <a:gd name="connsiteX430" fmla="*/ 134700 w 1400636"/>
              <a:gd name="connsiteY430" fmla="*/ 133969 h 504623"/>
              <a:gd name="connsiteX431" fmla="*/ 0 w 1400636"/>
              <a:gd name="connsiteY431" fmla="*/ 0 h 504623"/>
              <a:gd name="connsiteX432" fmla="*/ 26361 w 1400636"/>
              <a:gd name="connsiteY432" fmla="*/ 0 h 504623"/>
              <a:gd name="connsiteX433" fmla="*/ 26467 w 1400636"/>
              <a:gd name="connsiteY433" fmla="*/ 320 h 504623"/>
              <a:gd name="connsiteX434" fmla="*/ 62586 w 1400636"/>
              <a:gd name="connsiteY434" fmla="*/ 102563 h 504623"/>
              <a:gd name="connsiteX435" fmla="*/ 98826 w 1400636"/>
              <a:gd name="connsiteY435" fmla="*/ 0 h 504623"/>
              <a:gd name="connsiteX436" fmla="*/ 124577 w 1400636"/>
              <a:gd name="connsiteY436" fmla="*/ 0 h 504623"/>
              <a:gd name="connsiteX437" fmla="*/ 124348 w 1400636"/>
              <a:gd name="connsiteY437" fmla="*/ 656 h 504623"/>
              <a:gd name="connsiteX438" fmla="*/ 76643 w 1400636"/>
              <a:gd name="connsiteY438" fmla="*/ 133985 h 504623"/>
              <a:gd name="connsiteX439" fmla="*/ 47934 w 1400636"/>
              <a:gd name="connsiteY439" fmla="*/ 133985 h 504623"/>
              <a:gd name="connsiteX440" fmla="*/ 47949 w 1400636"/>
              <a:gd name="connsiteY440" fmla="*/ 133969 h 504623"/>
              <a:gd name="connsiteX441" fmla="*/ 47827 w 1400636"/>
              <a:gd name="connsiteY441" fmla="*/ 133649 h 50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Lst>
            <a:rect l="l" t="t" r="r" b="b"/>
            <a:pathLst>
              <a:path w="1400636" h="504623">
                <a:moveTo>
                  <a:pt x="555235" y="400108"/>
                </a:moveTo>
                <a:lnTo>
                  <a:pt x="578913" y="400108"/>
                </a:lnTo>
                <a:lnTo>
                  <a:pt x="578913" y="456042"/>
                </a:lnTo>
                <a:cubicBezTo>
                  <a:pt x="578913" y="472393"/>
                  <a:pt x="587755" y="482155"/>
                  <a:pt x="602559" y="482155"/>
                </a:cubicBezTo>
                <a:cubicBezTo>
                  <a:pt x="617363" y="482155"/>
                  <a:pt x="626206" y="472393"/>
                  <a:pt x="626206" y="456042"/>
                </a:cubicBezTo>
                <a:lnTo>
                  <a:pt x="626206" y="400108"/>
                </a:lnTo>
                <a:lnTo>
                  <a:pt x="649884" y="400108"/>
                </a:lnTo>
                <a:lnTo>
                  <a:pt x="649884" y="456865"/>
                </a:lnTo>
                <a:cubicBezTo>
                  <a:pt x="649884" y="485877"/>
                  <a:pt x="631314" y="504623"/>
                  <a:pt x="602559" y="504623"/>
                </a:cubicBezTo>
                <a:cubicBezTo>
                  <a:pt x="573805" y="504623"/>
                  <a:pt x="555235" y="485877"/>
                  <a:pt x="555235" y="456865"/>
                </a:cubicBezTo>
                <a:close/>
                <a:moveTo>
                  <a:pt x="444396" y="400108"/>
                </a:moveTo>
                <a:lnTo>
                  <a:pt x="468073" y="400108"/>
                </a:lnTo>
                <a:lnTo>
                  <a:pt x="468073" y="456042"/>
                </a:lnTo>
                <a:cubicBezTo>
                  <a:pt x="468073" y="472393"/>
                  <a:pt x="476916" y="482155"/>
                  <a:pt x="491720" y="482155"/>
                </a:cubicBezTo>
                <a:cubicBezTo>
                  <a:pt x="506524" y="482155"/>
                  <a:pt x="515367" y="472393"/>
                  <a:pt x="515367" y="456042"/>
                </a:cubicBezTo>
                <a:lnTo>
                  <a:pt x="515367" y="400108"/>
                </a:lnTo>
                <a:lnTo>
                  <a:pt x="539044" y="400108"/>
                </a:lnTo>
                <a:lnTo>
                  <a:pt x="539044" y="456865"/>
                </a:lnTo>
                <a:cubicBezTo>
                  <a:pt x="539044" y="485877"/>
                  <a:pt x="520474" y="504623"/>
                  <a:pt x="491720" y="504623"/>
                </a:cubicBezTo>
                <a:cubicBezTo>
                  <a:pt x="462965" y="504623"/>
                  <a:pt x="444396" y="485877"/>
                  <a:pt x="444396" y="456865"/>
                </a:cubicBezTo>
                <a:close/>
                <a:moveTo>
                  <a:pt x="332534" y="400093"/>
                </a:moveTo>
                <a:lnTo>
                  <a:pt x="356212" y="400093"/>
                </a:lnTo>
                <a:lnTo>
                  <a:pt x="356212" y="502564"/>
                </a:lnTo>
                <a:lnTo>
                  <a:pt x="332534" y="502564"/>
                </a:lnTo>
                <a:close/>
                <a:moveTo>
                  <a:pt x="108469" y="398052"/>
                </a:moveTo>
                <a:lnTo>
                  <a:pt x="139777" y="410824"/>
                </a:lnTo>
                <a:cubicBezTo>
                  <a:pt x="147354" y="418942"/>
                  <a:pt x="151699" y="430523"/>
                  <a:pt x="151699" y="444373"/>
                </a:cubicBezTo>
                <a:lnTo>
                  <a:pt x="151699" y="502564"/>
                </a:lnTo>
                <a:lnTo>
                  <a:pt x="128022" y="502564"/>
                </a:lnTo>
                <a:lnTo>
                  <a:pt x="128022" y="446417"/>
                </a:lnTo>
                <a:cubicBezTo>
                  <a:pt x="128022" y="430187"/>
                  <a:pt x="119774" y="420502"/>
                  <a:pt x="104787" y="420502"/>
                </a:cubicBezTo>
                <a:cubicBezTo>
                  <a:pt x="89800" y="420502"/>
                  <a:pt x="80119" y="430676"/>
                  <a:pt x="80119" y="446417"/>
                </a:cubicBezTo>
                <a:lnTo>
                  <a:pt x="80119" y="502564"/>
                </a:lnTo>
                <a:lnTo>
                  <a:pt x="56441" y="502564"/>
                </a:lnTo>
                <a:lnTo>
                  <a:pt x="56441" y="400093"/>
                </a:lnTo>
                <a:lnTo>
                  <a:pt x="79097" y="400093"/>
                </a:lnTo>
                <a:lnTo>
                  <a:pt x="79097" y="409718"/>
                </a:lnTo>
                <a:close/>
                <a:moveTo>
                  <a:pt x="108461" y="398049"/>
                </a:moveTo>
                <a:lnTo>
                  <a:pt x="108477" y="398049"/>
                </a:lnTo>
                <a:lnTo>
                  <a:pt x="108469" y="398052"/>
                </a:lnTo>
                <a:close/>
                <a:moveTo>
                  <a:pt x="205839" y="398018"/>
                </a:moveTo>
                <a:cubicBezTo>
                  <a:pt x="229363" y="398018"/>
                  <a:pt x="247613" y="412570"/>
                  <a:pt x="248269" y="431850"/>
                </a:cubicBezTo>
                <a:lnTo>
                  <a:pt x="248269" y="432353"/>
                </a:lnTo>
                <a:lnTo>
                  <a:pt x="224424" y="432353"/>
                </a:lnTo>
                <a:lnTo>
                  <a:pt x="224363" y="431926"/>
                </a:lnTo>
                <a:cubicBezTo>
                  <a:pt x="223418" y="424712"/>
                  <a:pt x="217258" y="417421"/>
                  <a:pt x="205625" y="417421"/>
                </a:cubicBezTo>
                <a:cubicBezTo>
                  <a:pt x="195334" y="417421"/>
                  <a:pt x="188931" y="421935"/>
                  <a:pt x="188931" y="429211"/>
                </a:cubicBezTo>
                <a:cubicBezTo>
                  <a:pt x="188931" y="437051"/>
                  <a:pt x="195136" y="439461"/>
                  <a:pt x="208156" y="441627"/>
                </a:cubicBezTo>
                <a:lnTo>
                  <a:pt x="217563" y="443275"/>
                </a:lnTo>
                <a:lnTo>
                  <a:pt x="217593" y="443275"/>
                </a:lnTo>
                <a:cubicBezTo>
                  <a:pt x="239655" y="447134"/>
                  <a:pt x="249488" y="456423"/>
                  <a:pt x="249488" y="473430"/>
                </a:cubicBezTo>
                <a:cubicBezTo>
                  <a:pt x="249488" y="492085"/>
                  <a:pt x="232565" y="504608"/>
                  <a:pt x="207683" y="504608"/>
                </a:cubicBezTo>
                <a:cubicBezTo>
                  <a:pt x="182802" y="504608"/>
                  <a:pt x="164522" y="490453"/>
                  <a:pt x="163226" y="470182"/>
                </a:cubicBezTo>
                <a:lnTo>
                  <a:pt x="163195" y="469663"/>
                </a:lnTo>
                <a:lnTo>
                  <a:pt x="187040" y="469663"/>
                </a:lnTo>
                <a:lnTo>
                  <a:pt x="187101" y="470075"/>
                </a:lnTo>
                <a:cubicBezTo>
                  <a:pt x="188458" y="479410"/>
                  <a:pt x="196325" y="485206"/>
                  <a:pt x="207683" y="485206"/>
                </a:cubicBezTo>
                <a:cubicBezTo>
                  <a:pt x="219042" y="485206"/>
                  <a:pt x="225811" y="480538"/>
                  <a:pt x="225811" y="473415"/>
                </a:cubicBezTo>
                <a:cubicBezTo>
                  <a:pt x="225811" y="466292"/>
                  <a:pt x="221359" y="463394"/>
                  <a:pt x="206784" y="460999"/>
                </a:cubicBezTo>
                <a:lnTo>
                  <a:pt x="197377" y="459352"/>
                </a:lnTo>
                <a:cubicBezTo>
                  <a:pt x="175163" y="455477"/>
                  <a:pt x="165680" y="446463"/>
                  <a:pt x="165680" y="429196"/>
                </a:cubicBezTo>
                <a:cubicBezTo>
                  <a:pt x="165680" y="410846"/>
                  <a:pt x="182314" y="398018"/>
                  <a:pt x="205839" y="398018"/>
                </a:cubicBezTo>
                <a:close/>
                <a:moveTo>
                  <a:pt x="675284" y="374727"/>
                </a:moveTo>
                <a:lnTo>
                  <a:pt x="698946" y="374727"/>
                </a:lnTo>
                <a:lnTo>
                  <a:pt x="698946" y="400093"/>
                </a:lnTo>
                <a:lnTo>
                  <a:pt x="725947" y="400093"/>
                </a:lnTo>
                <a:lnTo>
                  <a:pt x="725947" y="421935"/>
                </a:lnTo>
                <a:lnTo>
                  <a:pt x="698946" y="421935"/>
                </a:lnTo>
                <a:lnTo>
                  <a:pt x="698946" y="468717"/>
                </a:lnTo>
                <a:cubicBezTo>
                  <a:pt x="698946" y="476740"/>
                  <a:pt x="702833" y="480310"/>
                  <a:pt x="711554" y="480310"/>
                </a:cubicBezTo>
                <a:lnTo>
                  <a:pt x="725947" y="480310"/>
                </a:lnTo>
                <a:lnTo>
                  <a:pt x="725947" y="502564"/>
                </a:lnTo>
                <a:lnTo>
                  <a:pt x="709923" y="502564"/>
                </a:lnTo>
                <a:cubicBezTo>
                  <a:pt x="686612" y="502564"/>
                  <a:pt x="675284" y="492238"/>
                  <a:pt x="675284" y="470975"/>
                </a:cubicBezTo>
                <a:lnTo>
                  <a:pt x="675284" y="421951"/>
                </a:lnTo>
                <a:lnTo>
                  <a:pt x="658513" y="421951"/>
                </a:lnTo>
                <a:lnTo>
                  <a:pt x="658513" y="400108"/>
                </a:lnTo>
                <a:lnTo>
                  <a:pt x="670664" y="400108"/>
                </a:lnTo>
                <a:cubicBezTo>
                  <a:pt x="673561" y="400108"/>
                  <a:pt x="675284" y="398140"/>
                  <a:pt x="675284" y="394861"/>
                </a:cubicBezTo>
                <a:close/>
                <a:moveTo>
                  <a:pt x="382832" y="374727"/>
                </a:moveTo>
                <a:lnTo>
                  <a:pt x="406494" y="374727"/>
                </a:lnTo>
                <a:lnTo>
                  <a:pt x="406494" y="400093"/>
                </a:lnTo>
                <a:lnTo>
                  <a:pt x="433495" y="400093"/>
                </a:lnTo>
                <a:lnTo>
                  <a:pt x="433495" y="421935"/>
                </a:lnTo>
                <a:lnTo>
                  <a:pt x="406494" y="421935"/>
                </a:lnTo>
                <a:lnTo>
                  <a:pt x="406494" y="468717"/>
                </a:lnTo>
                <a:cubicBezTo>
                  <a:pt x="406494" y="476740"/>
                  <a:pt x="410381" y="480310"/>
                  <a:pt x="419102" y="480310"/>
                </a:cubicBezTo>
                <a:lnTo>
                  <a:pt x="433495" y="480310"/>
                </a:lnTo>
                <a:lnTo>
                  <a:pt x="433495" y="502564"/>
                </a:lnTo>
                <a:lnTo>
                  <a:pt x="417471" y="502564"/>
                </a:lnTo>
                <a:cubicBezTo>
                  <a:pt x="394159" y="502564"/>
                  <a:pt x="382832" y="492238"/>
                  <a:pt x="382832" y="470975"/>
                </a:cubicBezTo>
                <a:lnTo>
                  <a:pt x="382832" y="421951"/>
                </a:lnTo>
                <a:lnTo>
                  <a:pt x="366061" y="421951"/>
                </a:lnTo>
                <a:lnTo>
                  <a:pt x="366061" y="400108"/>
                </a:lnTo>
                <a:lnTo>
                  <a:pt x="378212" y="400108"/>
                </a:lnTo>
                <a:cubicBezTo>
                  <a:pt x="381109" y="400108"/>
                  <a:pt x="382832" y="398140"/>
                  <a:pt x="382832" y="394861"/>
                </a:cubicBezTo>
                <a:close/>
                <a:moveTo>
                  <a:pt x="269537" y="374727"/>
                </a:moveTo>
                <a:lnTo>
                  <a:pt x="293199" y="374727"/>
                </a:lnTo>
                <a:lnTo>
                  <a:pt x="293199" y="400093"/>
                </a:lnTo>
                <a:lnTo>
                  <a:pt x="320200" y="400093"/>
                </a:lnTo>
                <a:lnTo>
                  <a:pt x="320200" y="421935"/>
                </a:lnTo>
                <a:lnTo>
                  <a:pt x="293199" y="421935"/>
                </a:lnTo>
                <a:lnTo>
                  <a:pt x="293199" y="468717"/>
                </a:lnTo>
                <a:cubicBezTo>
                  <a:pt x="293199" y="476740"/>
                  <a:pt x="297087" y="480310"/>
                  <a:pt x="305808" y="480310"/>
                </a:cubicBezTo>
                <a:lnTo>
                  <a:pt x="320200" y="480310"/>
                </a:lnTo>
                <a:lnTo>
                  <a:pt x="320200" y="502564"/>
                </a:lnTo>
                <a:lnTo>
                  <a:pt x="304176" y="502564"/>
                </a:lnTo>
                <a:cubicBezTo>
                  <a:pt x="280865" y="502564"/>
                  <a:pt x="269537" y="492238"/>
                  <a:pt x="269537" y="470975"/>
                </a:cubicBezTo>
                <a:lnTo>
                  <a:pt x="269537" y="421951"/>
                </a:lnTo>
                <a:lnTo>
                  <a:pt x="252766" y="421951"/>
                </a:lnTo>
                <a:lnTo>
                  <a:pt x="252766" y="400108"/>
                </a:lnTo>
                <a:lnTo>
                  <a:pt x="264918" y="400108"/>
                </a:lnTo>
                <a:cubicBezTo>
                  <a:pt x="267814" y="400108"/>
                  <a:pt x="269537" y="398140"/>
                  <a:pt x="269537" y="394861"/>
                </a:cubicBezTo>
                <a:close/>
                <a:moveTo>
                  <a:pt x="698946" y="374711"/>
                </a:moveTo>
                <a:lnTo>
                  <a:pt x="698961" y="374727"/>
                </a:lnTo>
                <a:lnTo>
                  <a:pt x="698946" y="374727"/>
                </a:lnTo>
                <a:close/>
                <a:moveTo>
                  <a:pt x="406494" y="374711"/>
                </a:moveTo>
                <a:lnTo>
                  <a:pt x="406509" y="374727"/>
                </a:lnTo>
                <a:lnTo>
                  <a:pt x="406494" y="374727"/>
                </a:lnTo>
                <a:close/>
                <a:moveTo>
                  <a:pt x="293199" y="374711"/>
                </a:moveTo>
                <a:lnTo>
                  <a:pt x="293214" y="374727"/>
                </a:lnTo>
                <a:lnTo>
                  <a:pt x="293199" y="374727"/>
                </a:lnTo>
                <a:close/>
                <a:moveTo>
                  <a:pt x="12273" y="368595"/>
                </a:moveTo>
                <a:lnTo>
                  <a:pt x="36759" y="368595"/>
                </a:lnTo>
                <a:lnTo>
                  <a:pt x="36759" y="502564"/>
                </a:lnTo>
                <a:lnTo>
                  <a:pt x="12273" y="502564"/>
                </a:lnTo>
                <a:close/>
                <a:moveTo>
                  <a:pt x="344472" y="358146"/>
                </a:moveTo>
                <a:cubicBezTo>
                  <a:pt x="352324" y="358146"/>
                  <a:pt x="358041" y="364110"/>
                  <a:pt x="358041" y="371737"/>
                </a:cubicBezTo>
                <a:cubicBezTo>
                  <a:pt x="358041" y="379364"/>
                  <a:pt x="352202" y="385114"/>
                  <a:pt x="344472" y="385114"/>
                </a:cubicBezTo>
                <a:cubicBezTo>
                  <a:pt x="336742" y="385114"/>
                  <a:pt x="330903" y="379608"/>
                  <a:pt x="330903" y="371737"/>
                </a:cubicBezTo>
                <a:cubicBezTo>
                  <a:pt x="330903" y="363866"/>
                  <a:pt x="336605" y="358146"/>
                  <a:pt x="344472" y="358146"/>
                </a:cubicBezTo>
                <a:close/>
                <a:moveTo>
                  <a:pt x="1240429" y="234381"/>
                </a:moveTo>
                <a:cubicBezTo>
                  <a:pt x="1226677" y="234381"/>
                  <a:pt x="1216142" y="243015"/>
                  <a:pt x="1212818" y="256941"/>
                </a:cubicBezTo>
                <a:lnTo>
                  <a:pt x="1267689" y="256941"/>
                </a:lnTo>
                <a:cubicBezTo>
                  <a:pt x="1265600" y="243213"/>
                  <a:pt x="1254958" y="234381"/>
                  <a:pt x="1240429" y="234381"/>
                </a:cubicBezTo>
                <a:close/>
                <a:moveTo>
                  <a:pt x="836116" y="234381"/>
                </a:moveTo>
                <a:cubicBezTo>
                  <a:pt x="822364" y="234381"/>
                  <a:pt x="811828" y="243015"/>
                  <a:pt x="808505" y="256941"/>
                </a:cubicBezTo>
                <a:lnTo>
                  <a:pt x="863376" y="256941"/>
                </a:lnTo>
                <a:cubicBezTo>
                  <a:pt x="861287" y="243213"/>
                  <a:pt x="850645" y="234381"/>
                  <a:pt x="836116" y="234381"/>
                </a:cubicBezTo>
                <a:close/>
                <a:moveTo>
                  <a:pt x="544685" y="234381"/>
                </a:moveTo>
                <a:cubicBezTo>
                  <a:pt x="530933" y="234381"/>
                  <a:pt x="520398" y="243015"/>
                  <a:pt x="517074" y="256941"/>
                </a:cubicBezTo>
                <a:lnTo>
                  <a:pt x="571945" y="256941"/>
                </a:lnTo>
                <a:cubicBezTo>
                  <a:pt x="569856" y="243213"/>
                  <a:pt x="559215" y="234381"/>
                  <a:pt x="544685" y="234381"/>
                </a:cubicBezTo>
                <a:close/>
                <a:moveTo>
                  <a:pt x="228525" y="234381"/>
                </a:moveTo>
                <a:cubicBezTo>
                  <a:pt x="214773" y="234381"/>
                  <a:pt x="204238" y="243015"/>
                  <a:pt x="200914" y="256941"/>
                </a:cubicBezTo>
                <a:lnTo>
                  <a:pt x="255785" y="256941"/>
                </a:lnTo>
                <a:cubicBezTo>
                  <a:pt x="253696" y="243213"/>
                  <a:pt x="243055" y="234381"/>
                  <a:pt x="228525" y="234381"/>
                </a:cubicBezTo>
                <a:close/>
                <a:moveTo>
                  <a:pt x="722532" y="215803"/>
                </a:moveTo>
                <a:lnTo>
                  <a:pt x="745187" y="215803"/>
                </a:lnTo>
                <a:lnTo>
                  <a:pt x="745187" y="228845"/>
                </a:lnTo>
                <a:lnTo>
                  <a:pt x="745187" y="228860"/>
                </a:lnTo>
                <a:cubicBezTo>
                  <a:pt x="751438" y="220196"/>
                  <a:pt x="761242" y="215818"/>
                  <a:pt x="774353" y="215818"/>
                </a:cubicBezTo>
                <a:lnTo>
                  <a:pt x="781793" y="215818"/>
                </a:lnTo>
                <a:lnTo>
                  <a:pt x="781793" y="239507"/>
                </a:lnTo>
                <a:lnTo>
                  <a:pt x="771700" y="239507"/>
                </a:lnTo>
                <a:cubicBezTo>
                  <a:pt x="754777" y="239507"/>
                  <a:pt x="746209" y="248018"/>
                  <a:pt x="746209" y="264796"/>
                </a:cubicBezTo>
                <a:lnTo>
                  <a:pt x="746209" y="318274"/>
                </a:lnTo>
                <a:lnTo>
                  <a:pt x="722532" y="318274"/>
                </a:lnTo>
                <a:close/>
                <a:moveTo>
                  <a:pt x="442871" y="213790"/>
                </a:moveTo>
                <a:cubicBezTo>
                  <a:pt x="466411" y="213790"/>
                  <a:pt x="484645" y="228341"/>
                  <a:pt x="485301" y="247621"/>
                </a:cubicBezTo>
                <a:lnTo>
                  <a:pt x="485301" y="248125"/>
                </a:lnTo>
                <a:lnTo>
                  <a:pt x="461456" y="248125"/>
                </a:lnTo>
                <a:lnTo>
                  <a:pt x="461395" y="247698"/>
                </a:lnTo>
                <a:cubicBezTo>
                  <a:pt x="460450" y="240468"/>
                  <a:pt x="454290" y="233176"/>
                  <a:pt x="442658" y="233176"/>
                </a:cubicBezTo>
                <a:cubicBezTo>
                  <a:pt x="432366" y="233176"/>
                  <a:pt x="425963" y="237691"/>
                  <a:pt x="425963" y="244967"/>
                </a:cubicBezTo>
                <a:cubicBezTo>
                  <a:pt x="425963" y="252807"/>
                  <a:pt x="432168" y="255217"/>
                  <a:pt x="445188" y="257383"/>
                </a:cubicBezTo>
                <a:lnTo>
                  <a:pt x="454595" y="259015"/>
                </a:lnTo>
                <a:cubicBezTo>
                  <a:pt x="476656" y="262875"/>
                  <a:pt x="486490" y="272164"/>
                  <a:pt x="486490" y="289171"/>
                </a:cubicBezTo>
                <a:cubicBezTo>
                  <a:pt x="486490" y="307826"/>
                  <a:pt x="469567" y="320349"/>
                  <a:pt x="444685" y="320349"/>
                </a:cubicBezTo>
                <a:cubicBezTo>
                  <a:pt x="419804" y="320349"/>
                  <a:pt x="401523" y="306194"/>
                  <a:pt x="400227" y="285922"/>
                </a:cubicBezTo>
                <a:lnTo>
                  <a:pt x="400197" y="285404"/>
                </a:lnTo>
                <a:lnTo>
                  <a:pt x="424042" y="285404"/>
                </a:lnTo>
                <a:lnTo>
                  <a:pt x="424103" y="285815"/>
                </a:lnTo>
                <a:cubicBezTo>
                  <a:pt x="425460" y="295150"/>
                  <a:pt x="433327" y="300947"/>
                  <a:pt x="444685" y="300947"/>
                </a:cubicBezTo>
                <a:cubicBezTo>
                  <a:pt x="456044" y="300947"/>
                  <a:pt x="462813" y="296279"/>
                  <a:pt x="462813" y="289156"/>
                </a:cubicBezTo>
                <a:cubicBezTo>
                  <a:pt x="462813" y="282033"/>
                  <a:pt x="458361" y="279135"/>
                  <a:pt x="443786" y="276740"/>
                </a:cubicBezTo>
                <a:lnTo>
                  <a:pt x="434379" y="275092"/>
                </a:lnTo>
                <a:lnTo>
                  <a:pt x="434409" y="275123"/>
                </a:lnTo>
                <a:cubicBezTo>
                  <a:pt x="412196" y="271249"/>
                  <a:pt x="402713" y="262234"/>
                  <a:pt x="402713" y="244967"/>
                </a:cubicBezTo>
                <a:cubicBezTo>
                  <a:pt x="402713" y="226618"/>
                  <a:pt x="419331" y="213790"/>
                  <a:pt x="442871" y="213790"/>
                </a:cubicBezTo>
                <a:close/>
                <a:moveTo>
                  <a:pt x="1240627" y="213774"/>
                </a:moveTo>
                <a:cubicBezTo>
                  <a:pt x="1269793" y="213774"/>
                  <a:pt x="1291839" y="235922"/>
                  <a:pt x="1291839" y="266444"/>
                </a:cubicBezTo>
                <a:cubicBezTo>
                  <a:pt x="1291839" y="268854"/>
                  <a:pt x="1291839" y="271599"/>
                  <a:pt x="1291427" y="274101"/>
                </a:cubicBezTo>
                <a:lnTo>
                  <a:pt x="1291366" y="274513"/>
                </a:lnTo>
                <a:lnTo>
                  <a:pt x="1212178" y="274513"/>
                </a:lnTo>
                <a:cubicBezTo>
                  <a:pt x="1214922" y="290193"/>
                  <a:pt x="1225899" y="299528"/>
                  <a:pt x="1241664" y="299528"/>
                </a:cubicBezTo>
                <a:cubicBezTo>
                  <a:pt x="1253571" y="299528"/>
                  <a:pt x="1263420" y="293671"/>
                  <a:pt x="1268009" y="283848"/>
                </a:cubicBezTo>
                <a:lnTo>
                  <a:pt x="1268146" y="283573"/>
                </a:lnTo>
                <a:lnTo>
                  <a:pt x="1268146" y="283543"/>
                </a:lnTo>
                <a:lnTo>
                  <a:pt x="1292464" y="283543"/>
                </a:lnTo>
                <a:lnTo>
                  <a:pt x="1292235" y="284199"/>
                </a:lnTo>
                <a:cubicBezTo>
                  <a:pt x="1284521" y="306148"/>
                  <a:pt x="1264670" y="320334"/>
                  <a:pt x="1241664" y="320334"/>
                </a:cubicBezTo>
                <a:cubicBezTo>
                  <a:pt x="1211919" y="320334"/>
                  <a:pt x="1188607" y="296935"/>
                  <a:pt x="1188607" y="267054"/>
                </a:cubicBezTo>
                <a:cubicBezTo>
                  <a:pt x="1188607" y="237173"/>
                  <a:pt x="1211461" y="213774"/>
                  <a:pt x="1240627" y="213774"/>
                </a:cubicBezTo>
                <a:close/>
                <a:moveTo>
                  <a:pt x="949623" y="213774"/>
                </a:moveTo>
                <a:cubicBezTo>
                  <a:pt x="975725" y="213774"/>
                  <a:pt x="997039" y="231529"/>
                  <a:pt x="1001445" y="256941"/>
                </a:cubicBezTo>
                <a:lnTo>
                  <a:pt x="1001537" y="257505"/>
                </a:lnTo>
                <a:lnTo>
                  <a:pt x="977280" y="257505"/>
                </a:lnTo>
                <a:lnTo>
                  <a:pt x="977173" y="257155"/>
                </a:lnTo>
                <a:cubicBezTo>
                  <a:pt x="973179" y="244113"/>
                  <a:pt x="962628" y="236014"/>
                  <a:pt x="949623" y="236014"/>
                </a:cubicBezTo>
                <a:lnTo>
                  <a:pt x="949639" y="236029"/>
                </a:lnTo>
                <a:cubicBezTo>
                  <a:pt x="932654" y="236029"/>
                  <a:pt x="919847" y="249650"/>
                  <a:pt x="919847" y="267054"/>
                </a:cubicBezTo>
                <a:cubicBezTo>
                  <a:pt x="919847" y="284458"/>
                  <a:pt x="932944" y="298079"/>
                  <a:pt x="949639" y="298079"/>
                </a:cubicBezTo>
                <a:cubicBezTo>
                  <a:pt x="962567" y="298079"/>
                  <a:pt x="973118" y="289980"/>
                  <a:pt x="977188" y="276938"/>
                </a:cubicBezTo>
                <a:lnTo>
                  <a:pt x="977295" y="276603"/>
                </a:lnTo>
                <a:lnTo>
                  <a:pt x="1001537" y="276603"/>
                </a:lnTo>
                <a:lnTo>
                  <a:pt x="1001445" y="277167"/>
                </a:lnTo>
                <a:cubicBezTo>
                  <a:pt x="997268" y="302182"/>
                  <a:pt x="975481" y="320334"/>
                  <a:pt x="949623" y="320334"/>
                </a:cubicBezTo>
                <a:cubicBezTo>
                  <a:pt x="919649" y="320334"/>
                  <a:pt x="896170" y="296935"/>
                  <a:pt x="896170" y="267054"/>
                </a:cubicBezTo>
                <a:cubicBezTo>
                  <a:pt x="896170" y="237173"/>
                  <a:pt x="919649" y="213774"/>
                  <a:pt x="949623" y="213774"/>
                </a:cubicBezTo>
                <a:close/>
                <a:moveTo>
                  <a:pt x="836314" y="213774"/>
                </a:moveTo>
                <a:cubicBezTo>
                  <a:pt x="865480" y="213774"/>
                  <a:pt x="887526" y="235922"/>
                  <a:pt x="887526" y="266444"/>
                </a:cubicBezTo>
                <a:cubicBezTo>
                  <a:pt x="887526" y="268854"/>
                  <a:pt x="887526" y="271599"/>
                  <a:pt x="887114" y="274101"/>
                </a:cubicBezTo>
                <a:lnTo>
                  <a:pt x="887053" y="274513"/>
                </a:lnTo>
                <a:lnTo>
                  <a:pt x="807864" y="274513"/>
                </a:lnTo>
                <a:cubicBezTo>
                  <a:pt x="810609" y="290193"/>
                  <a:pt x="821586" y="299528"/>
                  <a:pt x="837350" y="299528"/>
                </a:cubicBezTo>
                <a:cubicBezTo>
                  <a:pt x="849258" y="299528"/>
                  <a:pt x="859107" y="293671"/>
                  <a:pt x="863696" y="283848"/>
                </a:cubicBezTo>
                <a:lnTo>
                  <a:pt x="863833" y="283573"/>
                </a:lnTo>
                <a:lnTo>
                  <a:pt x="863833" y="283543"/>
                </a:lnTo>
                <a:lnTo>
                  <a:pt x="888151" y="283543"/>
                </a:lnTo>
                <a:lnTo>
                  <a:pt x="887922" y="284199"/>
                </a:lnTo>
                <a:cubicBezTo>
                  <a:pt x="880207" y="306148"/>
                  <a:pt x="860357" y="320334"/>
                  <a:pt x="837350" y="320334"/>
                </a:cubicBezTo>
                <a:cubicBezTo>
                  <a:pt x="807605" y="320334"/>
                  <a:pt x="784294" y="296935"/>
                  <a:pt x="784294" y="267054"/>
                </a:cubicBezTo>
                <a:cubicBezTo>
                  <a:pt x="784294" y="237173"/>
                  <a:pt x="807148" y="213774"/>
                  <a:pt x="836314" y="213774"/>
                </a:cubicBezTo>
                <a:close/>
                <a:moveTo>
                  <a:pt x="228708" y="213774"/>
                </a:moveTo>
                <a:cubicBezTo>
                  <a:pt x="257874" y="213774"/>
                  <a:pt x="279920" y="235922"/>
                  <a:pt x="279920" y="266444"/>
                </a:cubicBezTo>
                <a:cubicBezTo>
                  <a:pt x="279920" y="268854"/>
                  <a:pt x="279920" y="271599"/>
                  <a:pt x="279508" y="274101"/>
                </a:cubicBezTo>
                <a:lnTo>
                  <a:pt x="279447" y="274513"/>
                </a:lnTo>
                <a:lnTo>
                  <a:pt x="279447" y="274482"/>
                </a:lnTo>
                <a:lnTo>
                  <a:pt x="200259" y="274482"/>
                </a:lnTo>
                <a:cubicBezTo>
                  <a:pt x="203003" y="290163"/>
                  <a:pt x="213980" y="299498"/>
                  <a:pt x="229745" y="299498"/>
                </a:cubicBezTo>
                <a:cubicBezTo>
                  <a:pt x="241652" y="299498"/>
                  <a:pt x="251501" y="293640"/>
                  <a:pt x="256090" y="283817"/>
                </a:cubicBezTo>
                <a:lnTo>
                  <a:pt x="256227" y="283543"/>
                </a:lnTo>
                <a:lnTo>
                  <a:pt x="280545" y="283543"/>
                </a:lnTo>
                <a:lnTo>
                  <a:pt x="280316" y="284199"/>
                </a:lnTo>
                <a:cubicBezTo>
                  <a:pt x="272602" y="306148"/>
                  <a:pt x="252751" y="320334"/>
                  <a:pt x="229745" y="320334"/>
                </a:cubicBezTo>
                <a:cubicBezTo>
                  <a:pt x="199999" y="320334"/>
                  <a:pt x="176688" y="296935"/>
                  <a:pt x="176688" y="267054"/>
                </a:cubicBezTo>
                <a:cubicBezTo>
                  <a:pt x="176688" y="237173"/>
                  <a:pt x="199542" y="213774"/>
                  <a:pt x="228708" y="213774"/>
                </a:cubicBezTo>
                <a:close/>
                <a:moveTo>
                  <a:pt x="1357405" y="213762"/>
                </a:moveTo>
                <a:lnTo>
                  <a:pt x="1388713" y="226534"/>
                </a:lnTo>
                <a:cubicBezTo>
                  <a:pt x="1396291" y="234652"/>
                  <a:pt x="1400636" y="246233"/>
                  <a:pt x="1400636" y="260083"/>
                </a:cubicBezTo>
                <a:lnTo>
                  <a:pt x="1400636" y="318274"/>
                </a:lnTo>
                <a:lnTo>
                  <a:pt x="1376958" y="318274"/>
                </a:lnTo>
                <a:lnTo>
                  <a:pt x="1376958" y="262127"/>
                </a:lnTo>
                <a:cubicBezTo>
                  <a:pt x="1376958" y="245913"/>
                  <a:pt x="1368710" y="236227"/>
                  <a:pt x="1353723" y="236227"/>
                </a:cubicBezTo>
                <a:cubicBezTo>
                  <a:pt x="1338736" y="236227"/>
                  <a:pt x="1329055" y="246386"/>
                  <a:pt x="1329055" y="262127"/>
                </a:cubicBezTo>
                <a:lnTo>
                  <a:pt x="1329055" y="318274"/>
                </a:lnTo>
                <a:lnTo>
                  <a:pt x="1305378" y="318274"/>
                </a:lnTo>
                <a:lnTo>
                  <a:pt x="1305378" y="215803"/>
                </a:lnTo>
                <a:lnTo>
                  <a:pt x="1328033" y="215803"/>
                </a:lnTo>
                <a:lnTo>
                  <a:pt x="1328033" y="225428"/>
                </a:lnTo>
                <a:close/>
                <a:moveTo>
                  <a:pt x="1357398" y="213759"/>
                </a:moveTo>
                <a:lnTo>
                  <a:pt x="1357413" y="213759"/>
                </a:lnTo>
                <a:lnTo>
                  <a:pt x="1357405" y="213762"/>
                </a:lnTo>
                <a:close/>
                <a:moveTo>
                  <a:pt x="661669" y="213759"/>
                </a:moveTo>
                <a:cubicBezTo>
                  <a:pt x="687526" y="213759"/>
                  <a:pt x="704907" y="232383"/>
                  <a:pt x="704907" y="260083"/>
                </a:cubicBezTo>
                <a:lnTo>
                  <a:pt x="704907" y="318274"/>
                </a:lnTo>
                <a:lnTo>
                  <a:pt x="681230" y="318274"/>
                </a:lnTo>
                <a:lnTo>
                  <a:pt x="681230" y="262127"/>
                </a:lnTo>
                <a:lnTo>
                  <a:pt x="681214" y="262127"/>
                </a:lnTo>
                <a:cubicBezTo>
                  <a:pt x="681214" y="245913"/>
                  <a:pt x="672966" y="236227"/>
                  <a:pt x="657979" y="236227"/>
                </a:cubicBezTo>
                <a:cubicBezTo>
                  <a:pt x="642992" y="236227"/>
                  <a:pt x="633311" y="246386"/>
                  <a:pt x="633311" y="262127"/>
                </a:cubicBezTo>
                <a:lnTo>
                  <a:pt x="633311" y="318274"/>
                </a:lnTo>
                <a:lnTo>
                  <a:pt x="609634" y="318274"/>
                </a:lnTo>
                <a:lnTo>
                  <a:pt x="609634" y="215803"/>
                </a:lnTo>
                <a:lnTo>
                  <a:pt x="632289" y="215803"/>
                </a:lnTo>
                <a:lnTo>
                  <a:pt x="632289" y="225428"/>
                </a:lnTo>
                <a:cubicBezTo>
                  <a:pt x="639181" y="217893"/>
                  <a:pt x="649563" y="213759"/>
                  <a:pt x="661669" y="213759"/>
                </a:cubicBezTo>
                <a:close/>
                <a:moveTo>
                  <a:pt x="544883" y="213759"/>
                </a:moveTo>
                <a:cubicBezTo>
                  <a:pt x="574049" y="213759"/>
                  <a:pt x="596095" y="235907"/>
                  <a:pt x="596095" y="266429"/>
                </a:cubicBezTo>
                <a:cubicBezTo>
                  <a:pt x="596095" y="268839"/>
                  <a:pt x="596095" y="271584"/>
                  <a:pt x="595683" y="274086"/>
                </a:cubicBezTo>
                <a:lnTo>
                  <a:pt x="595622" y="274498"/>
                </a:lnTo>
                <a:lnTo>
                  <a:pt x="516434" y="274498"/>
                </a:lnTo>
                <a:cubicBezTo>
                  <a:pt x="519178" y="290178"/>
                  <a:pt x="530155" y="299513"/>
                  <a:pt x="545920" y="299513"/>
                </a:cubicBezTo>
                <a:cubicBezTo>
                  <a:pt x="557827" y="299513"/>
                  <a:pt x="567676" y="293656"/>
                  <a:pt x="572265" y="283833"/>
                </a:cubicBezTo>
                <a:lnTo>
                  <a:pt x="572402" y="283558"/>
                </a:lnTo>
                <a:lnTo>
                  <a:pt x="596720" y="283558"/>
                </a:lnTo>
                <a:lnTo>
                  <a:pt x="596491" y="284214"/>
                </a:lnTo>
                <a:cubicBezTo>
                  <a:pt x="588777" y="306163"/>
                  <a:pt x="568926" y="320349"/>
                  <a:pt x="545920" y="320349"/>
                </a:cubicBezTo>
                <a:lnTo>
                  <a:pt x="545920" y="320318"/>
                </a:lnTo>
                <a:cubicBezTo>
                  <a:pt x="516175" y="320318"/>
                  <a:pt x="492863" y="296920"/>
                  <a:pt x="492863" y="267039"/>
                </a:cubicBezTo>
                <a:cubicBezTo>
                  <a:pt x="492863" y="237158"/>
                  <a:pt x="515717" y="213759"/>
                  <a:pt x="544883" y="213759"/>
                </a:cubicBezTo>
                <a:close/>
                <a:moveTo>
                  <a:pt x="345494" y="213759"/>
                </a:moveTo>
                <a:cubicBezTo>
                  <a:pt x="371351" y="213759"/>
                  <a:pt x="388732" y="232383"/>
                  <a:pt x="388732" y="260083"/>
                </a:cubicBezTo>
                <a:lnTo>
                  <a:pt x="388732" y="318274"/>
                </a:lnTo>
                <a:lnTo>
                  <a:pt x="388717" y="318274"/>
                </a:lnTo>
                <a:lnTo>
                  <a:pt x="365039" y="318274"/>
                </a:lnTo>
                <a:lnTo>
                  <a:pt x="365039" y="262127"/>
                </a:lnTo>
                <a:cubicBezTo>
                  <a:pt x="365039" y="245913"/>
                  <a:pt x="356791" y="236227"/>
                  <a:pt x="341804" y="236227"/>
                </a:cubicBezTo>
                <a:cubicBezTo>
                  <a:pt x="326817" y="236227"/>
                  <a:pt x="317136" y="246386"/>
                  <a:pt x="317136" y="262127"/>
                </a:cubicBezTo>
                <a:lnTo>
                  <a:pt x="317136" y="318274"/>
                </a:lnTo>
                <a:lnTo>
                  <a:pt x="293458" y="318274"/>
                </a:lnTo>
                <a:lnTo>
                  <a:pt x="293458" y="215803"/>
                </a:lnTo>
                <a:lnTo>
                  <a:pt x="316114" y="215803"/>
                </a:lnTo>
                <a:lnTo>
                  <a:pt x="316114" y="225428"/>
                </a:lnTo>
                <a:cubicBezTo>
                  <a:pt x="323005" y="217893"/>
                  <a:pt x="333388" y="213759"/>
                  <a:pt x="345494" y="213759"/>
                </a:cubicBezTo>
                <a:close/>
                <a:moveTo>
                  <a:pt x="1134011" y="190437"/>
                </a:moveTo>
                <a:lnTo>
                  <a:pt x="1157673" y="190437"/>
                </a:lnTo>
                <a:lnTo>
                  <a:pt x="1157673" y="215803"/>
                </a:lnTo>
                <a:lnTo>
                  <a:pt x="1184674" y="215803"/>
                </a:lnTo>
                <a:lnTo>
                  <a:pt x="1184674" y="237646"/>
                </a:lnTo>
                <a:lnTo>
                  <a:pt x="1157673" y="237646"/>
                </a:lnTo>
                <a:lnTo>
                  <a:pt x="1157673" y="284427"/>
                </a:lnTo>
                <a:cubicBezTo>
                  <a:pt x="1157673" y="292451"/>
                  <a:pt x="1161560" y="296020"/>
                  <a:pt x="1170281" y="296020"/>
                </a:cubicBezTo>
                <a:lnTo>
                  <a:pt x="1184674" y="296020"/>
                </a:lnTo>
                <a:lnTo>
                  <a:pt x="1184674" y="318274"/>
                </a:lnTo>
                <a:lnTo>
                  <a:pt x="1168650" y="318274"/>
                </a:lnTo>
                <a:cubicBezTo>
                  <a:pt x="1145338" y="318274"/>
                  <a:pt x="1134011" y="307948"/>
                  <a:pt x="1134011" y="286685"/>
                </a:cubicBezTo>
                <a:lnTo>
                  <a:pt x="1134011" y="237661"/>
                </a:lnTo>
                <a:lnTo>
                  <a:pt x="1117240" y="237661"/>
                </a:lnTo>
                <a:lnTo>
                  <a:pt x="1117240" y="215818"/>
                </a:lnTo>
                <a:lnTo>
                  <a:pt x="1129391" y="215818"/>
                </a:lnTo>
                <a:cubicBezTo>
                  <a:pt x="1132288" y="215818"/>
                  <a:pt x="1134011" y="213851"/>
                  <a:pt x="1134011" y="210571"/>
                </a:cubicBezTo>
                <a:close/>
                <a:moveTo>
                  <a:pt x="1157673" y="190422"/>
                </a:moveTo>
                <a:lnTo>
                  <a:pt x="1157688" y="190437"/>
                </a:lnTo>
                <a:lnTo>
                  <a:pt x="1157673" y="190437"/>
                </a:lnTo>
                <a:close/>
                <a:moveTo>
                  <a:pt x="12258" y="184305"/>
                </a:moveTo>
                <a:lnTo>
                  <a:pt x="40646" y="184305"/>
                </a:lnTo>
                <a:lnTo>
                  <a:pt x="40784" y="184564"/>
                </a:lnTo>
                <a:lnTo>
                  <a:pt x="88626" y="276831"/>
                </a:lnTo>
                <a:lnTo>
                  <a:pt x="88641" y="276831"/>
                </a:lnTo>
                <a:lnTo>
                  <a:pt x="136408" y="184305"/>
                </a:lnTo>
                <a:lnTo>
                  <a:pt x="164186" y="184305"/>
                </a:lnTo>
                <a:lnTo>
                  <a:pt x="164186" y="318290"/>
                </a:lnTo>
                <a:lnTo>
                  <a:pt x="140509" y="318290"/>
                </a:lnTo>
                <a:lnTo>
                  <a:pt x="140509" y="226694"/>
                </a:lnTo>
                <a:lnTo>
                  <a:pt x="97316" y="310099"/>
                </a:lnTo>
                <a:lnTo>
                  <a:pt x="79128" y="310099"/>
                </a:lnTo>
                <a:lnTo>
                  <a:pt x="78990" y="309839"/>
                </a:lnTo>
                <a:lnTo>
                  <a:pt x="35935" y="226694"/>
                </a:lnTo>
                <a:lnTo>
                  <a:pt x="35935" y="318290"/>
                </a:lnTo>
                <a:lnTo>
                  <a:pt x="12258" y="318290"/>
                </a:lnTo>
                <a:close/>
                <a:moveTo>
                  <a:pt x="1013962" y="184290"/>
                </a:moveTo>
                <a:lnTo>
                  <a:pt x="1037639" y="184290"/>
                </a:lnTo>
                <a:lnTo>
                  <a:pt x="1037639" y="225199"/>
                </a:lnTo>
                <a:cubicBezTo>
                  <a:pt x="1044272" y="217710"/>
                  <a:pt x="1053968" y="213759"/>
                  <a:pt x="1065784" y="213759"/>
                </a:cubicBezTo>
                <a:cubicBezTo>
                  <a:pt x="1091763" y="213759"/>
                  <a:pt x="1109220" y="232383"/>
                  <a:pt x="1109220" y="260083"/>
                </a:cubicBezTo>
                <a:lnTo>
                  <a:pt x="1109220" y="318274"/>
                </a:lnTo>
                <a:lnTo>
                  <a:pt x="1085543" y="318274"/>
                </a:lnTo>
                <a:lnTo>
                  <a:pt x="1085543" y="262127"/>
                </a:lnTo>
                <a:cubicBezTo>
                  <a:pt x="1085543" y="245913"/>
                  <a:pt x="1077295" y="236227"/>
                  <a:pt x="1062308" y="236227"/>
                </a:cubicBezTo>
                <a:cubicBezTo>
                  <a:pt x="1047321" y="236227"/>
                  <a:pt x="1037639" y="246386"/>
                  <a:pt x="1037639" y="262127"/>
                </a:cubicBezTo>
                <a:lnTo>
                  <a:pt x="1037639" y="318274"/>
                </a:lnTo>
                <a:lnTo>
                  <a:pt x="1013962" y="318274"/>
                </a:lnTo>
                <a:close/>
                <a:moveTo>
                  <a:pt x="289708" y="82734"/>
                </a:moveTo>
                <a:lnTo>
                  <a:pt x="289711" y="82742"/>
                </a:lnTo>
                <a:lnTo>
                  <a:pt x="289708" y="82749"/>
                </a:lnTo>
                <a:close/>
                <a:moveTo>
                  <a:pt x="170071" y="82734"/>
                </a:moveTo>
                <a:lnTo>
                  <a:pt x="170074" y="82742"/>
                </a:lnTo>
                <a:lnTo>
                  <a:pt x="170071" y="82749"/>
                </a:lnTo>
                <a:close/>
                <a:moveTo>
                  <a:pt x="343786" y="51739"/>
                </a:moveTo>
                <a:cubicBezTo>
                  <a:pt x="326299" y="51739"/>
                  <a:pt x="313385" y="64781"/>
                  <a:pt x="313385" y="82764"/>
                </a:cubicBezTo>
                <a:cubicBezTo>
                  <a:pt x="313385" y="100748"/>
                  <a:pt x="326161" y="113576"/>
                  <a:pt x="343786" y="113576"/>
                </a:cubicBezTo>
                <a:cubicBezTo>
                  <a:pt x="361273" y="113576"/>
                  <a:pt x="373974" y="100610"/>
                  <a:pt x="373974" y="82764"/>
                </a:cubicBezTo>
                <a:cubicBezTo>
                  <a:pt x="373974" y="64918"/>
                  <a:pt x="361273" y="51739"/>
                  <a:pt x="343786" y="51739"/>
                </a:cubicBezTo>
                <a:close/>
                <a:moveTo>
                  <a:pt x="224149" y="51739"/>
                </a:moveTo>
                <a:cubicBezTo>
                  <a:pt x="206662" y="51739"/>
                  <a:pt x="193748" y="64781"/>
                  <a:pt x="193748" y="82764"/>
                </a:cubicBezTo>
                <a:cubicBezTo>
                  <a:pt x="193748" y="100748"/>
                  <a:pt x="206525" y="113576"/>
                  <a:pt x="224149" y="113576"/>
                </a:cubicBezTo>
                <a:cubicBezTo>
                  <a:pt x="241637" y="113576"/>
                  <a:pt x="254337" y="100610"/>
                  <a:pt x="254337" y="82764"/>
                </a:cubicBezTo>
                <a:cubicBezTo>
                  <a:pt x="254337" y="64918"/>
                  <a:pt x="241637" y="51739"/>
                  <a:pt x="224149" y="51739"/>
                </a:cubicBezTo>
                <a:close/>
                <a:moveTo>
                  <a:pt x="633402" y="29485"/>
                </a:moveTo>
                <a:cubicBezTo>
                  <a:pt x="656927" y="29485"/>
                  <a:pt x="675177" y="44036"/>
                  <a:pt x="675833" y="63316"/>
                </a:cubicBezTo>
                <a:lnTo>
                  <a:pt x="675833" y="63820"/>
                </a:lnTo>
                <a:lnTo>
                  <a:pt x="651987" y="63820"/>
                </a:lnTo>
                <a:lnTo>
                  <a:pt x="651927" y="63393"/>
                </a:lnTo>
                <a:cubicBezTo>
                  <a:pt x="650981" y="56162"/>
                  <a:pt x="644822" y="48871"/>
                  <a:pt x="633189" y="48871"/>
                </a:cubicBezTo>
                <a:cubicBezTo>
                  <a:pt x="622898" y="48871"/>
                  <a:pt x="616494" y="53386"/>
                  <a:pt x="616494" y="60662"/>
                </a:cubicBezTo>
                <a:cubicBezTo>
                  <a:pt x="616494" y="68502"/>
                  <a:pt x="622684" y="70912"/>
                  <a:pt x="635720" y="73078"/>
                </a:cubicBezTo>
                <a:lnTo>
                  <a:pt x="645127" y="74710"/>
                </a:lnTo>
                <a:cubicBezTo>
                  <a:pt x="667188" y="78570"/>
                  <a:pt x="677022" y="87859"/>
                  <a:pt x="677022" y="104866"/>
                </a:cubicBezTo>
                <a:cubicBezTo>
                  <a:pt x="677022" y="123521"/>
                  <a:pt x="660098" y="136044"/>
                  <a:pt x="635217" y="136044"/>
                </a:cubicBezTo>
                <a:cubicBezTo>
                  <a:pt x="610335" y="136044"/>
                  <a:pt x="592055" y="121889"/>
                  <a:pt x="590759" y="101617"/>
                </a:cubicBezTo>
                <a:lnTo>
                  <a:pt x="590728" y="101099"/>
                </a:lnTo>
                <a:lnTo>
                  <a:pt x="614573" y="101099"/>
                </a:lnTo>
                <a:lnTo>
                  <a:pt x="614634" y="101510"/>
                </a:lnTo>
                <a:cubicBezTo>
                  <a:pt x="615991" y="110845"/>
                  <a:pt x="623874" y="116642"/>
                  <a:pt x="635217" y="116642"/>
                </a:cubicBezTo>
                <a:lnTo>
                  <a:pt x="635247" y="116672"/>
                </a:lnTo>
                <a:cubicBezTo>
                  <a:pt x="646606" y="116672"/>
                  <a:pt x="653375" y="112005"/>
                  <a:pt x="653375" y="104881"/>
                </a:cubicBezTo>
                <a:cubicBezTo>
                  <a:pt x="653375" y="97758"/>
                  <a:pt x="648923" y="94860"/>
                  <a:pt x="634348" y="92465"/>
                </a:cubicBezTo>
                <a:lnTo>
                  <a:pt x="624941" y="90818"/>
                </a:lnTo>
                <a:cubicBezTo>
                  <a:pt x="602727" y="86944"/>
                  <a:pt x="593244" y="77929"/>
                  <a:pt x="593244" y="60662"/>
                </a:cubicBezTo>
                <a:cubicBezTo>
                  <a:pt x="593244" y="42313"/>
                  <a:pt x="609878" y="29485"/>
                  <a:pt x="633402" y="29485"/>
                </a:cubicBezTo>
                <a:close/>
                <a:moveTo>
                  <a:pt x="467524" y="29469"/>
                </a:moveTo>
                <a:cubicBezTo>
                  <a:pt x="482054" y="29469"/>
                  <a:pt x="493732" y="35510"/>
                  <a:pt x="500486" y="46477"/>
                </a:cubicBezTo>
                <a:cubicBezTo>
                  <a:pt x="508536" y="35662"/>
                  <a:pt x="521587" y="29469"/>
                  <a:pt x="536437" y="29469"/>
                </a:cubicBezTo>
                <a:cubicBezTo>
                  <a:pt x="562050" y="29469"/>
                  <a:pt x="579263" y="47849"/>
                  <a:pt x="579263" y="75183"/>
                </a:cubicBezTo>
                <a:lnTo>
                  <a:pt x="579263" y="133985"/>
                </a:lnTo>
                <a:lnTo>
                  <a:pt x="555586" y="133985"/>
                </a:lnTo>
                <a:lnTo>
                  <a:pt x="555586" y="77227"/>
                </a:lnTo>
                <a:cubicBezTo>
                  <a:pt x="555586" y="61394"/>
                  <a:pt x="546758" y="51937"/>
                  <a:pt x="532762" y="51937"/>
                </a:cubicBezTo>
                <a:cubicBezTo>
                  <a:pt x="518766" y="51937"/>
                  <a:pt x="509725" y="61867"/>
                  <a:pt x="509725" y="77227"/>
                </a:cubicBezTo>
                <a:lnTo>
                  <a:pt x="509725" y="133985"/>
                </a:lnTo>
                <a:lnTo>
                  <a:pt x="486048" y="133985"/>
                </a:lnTo>
                <a:lnTo>
                  <a:pt x="486048" y="77227"/>
                </a:lnTo>
                <a:cubicBezTo>
                  <a:pt x="486048" y="61394"/>
                  <a:pt x="477541" y="51937"/>
                  <a:pt x="463423" y="51937"/>
                </a:cubicBezTo>
                <a:cubicBezTo>
                  <a:pt x="449305" y="51937"/>
                  <a:pt x="440188" y="61867"/>
                  <a:pt x="440188" y="77227"/>
                </a:cubicBezTo>
                <a:lnTo>
                  <a:pt x="440203" y="77227"/>
                </a:lnTo>
                <a:lnTo>
                  <a:pt x="440203" y="133985"/>
                </a:lnTo>
                <a:lnTo>
                  <a:pt x="416526" y="133985"/>
                </a:lnTo>
                <a:lnTo>
                  <a:pt x="416526" y="31528"/>
                </a:lnTo>
                <a:lnTo>
                  <a:pt x="439181" y="31528"/>
                </a:lnTo>
                <a:lnTo>
                  <a:pt x="439181" y="40741"/>
                </a:lnTo>
                <a:cubicBezTo>
                  <a:pt x="445844" y="33466"/>
                  <a:pt x="455845" y="29469"/>
                  <a:pt x="467524" y="29469"/>
                </a:cubicBezTo>
                <a:close/>
                <a:moveTo>
                  <a:pt x="341331" y="29469"/>
                </a:moveTo>
                <a:cubicBezTo>
                  <a:pt x="355129" y="29469"/>
                  <a:pt x="366960" y="34655"/>
                  <a:pt x="374797" y="44112"/>
                </a:cubicBezTo>
                <a:lnTo>
                  <a:pt x="374797" y="31513"/>
                </a:lnTo>
                <a:lnTo>
                  <a:pt x="397453" y="31513"/>
                </a:lnTo>
                <a:lnTo>
                  <a:pt x="397453" y="133969"/>
                </a:lnTo>
                <a:lnTo>
                  <a:pt x="374797" y="133969"/>
                </a:lnTo>
                <a:lnTo>
                  <a:pt x="374797" y="121385"/>
                </a:lnTo>
                <a:cubicBezTo>
                  <a:pt x="367219" y="130705"/>
                  <a:pt x="355114" y="136013"/>
                  <a:pt x="341331" y="136013"/>
                </a:cubicBezTo>
                <a:cubicBezTo>
                  <a:pt x="326855" y="136013"/>
                  <a:pt x="313949" y="130164"/>
                  <a:pt x="304663" y="120579"/>
                </a:cubicBezTo>
                <a:lnTo>
                  <a:pt x="289711" y="82742"/>
                </a:lnTo>
                <a:lnTo>
                  <a:pt x="304663" y="44904"/>
                </a:lnTo>
                <a:cubicBezTo>
                  <a:pt x="313949" y="35319"/>
                  <a:pt x="326855" y="29469"/>
                  <a:pt x="341331" y="29469"/>
                </a:cubicBezTo>
                <a:close/>
                <a:moveTo>
                  <a:pt x="221695" y="29469"/>
                </a:moveTo>
                <a:cubicBezTo>
                  <a:pt x="235492" y="29469"/>
                  <a:pt x="247324" y="34655"/>
                  <a:pt x="255160" y="44112"/>
                </a:cubicBezTo>
                <a:lnTo>
                  <a:pt x="255160" y="31513"/>
                </a:lnTo>
                <a:lnTo>
                  <a:pt x="277816" y="31513"/>
                </a:lnTo>
                <a:lnTo>
                  <a:pt x="277816" y="133969"/>
                </a:lnTo>
                <a:lnTo>
                  <a:pt x="255160" y="133969"/>
                </a:lnTo>
                <a:lnTo>
                  <a:pt x="255160" y="121385"/>
                </a:lnTo>
                <a:cubicBezTo>
                  <a:pt x="247583" y="130705"/>
                  <a:pt x="235477" y="136013"/>
                  <a:pt x="221695" y="136013"/>
                </a:cubicBezTo>
                <a:cubicBezTo>
                  <a:pt x="207219" y="136013"/>
                  <a:pt x="194313" y="130164"/>
                  <a:pt x="185026" y="120579"/>
                </a:cubicBezTo>
                <a:lnTo>
                  <a:pt x="170074" y="82742"/>
                </a:lnTo>
                <a:lnTo>
                  <a:pt x="185026" y="44904"/>
                </a:lnTo>
                <a:cubicBezTo>
                  <a:pt x="194313" y="35319"/>
                  <a:pt x="207219" y="29469"/>
                  <a:pt x="221695" y="29469"/>
                </a:cubicBezTo>
                <a:close/>
                <a:moveTo>
                  <a:pt x="134700" y="0"/>
                </a:moveTo>
                <a:lnTo>
                  <a:pt x="158377" y="0"/>
                </a:lnTo>
                <a:lnTo>
                  <a:pt x="158377" y="133969"/>
                </a:lnTo>
                <a:lnTo>
                  <a:pt x="134700" y="133969"/>
                </a:lnTo>
                <a:close/>
                <a:moveTo>
                  <a:pt x="0" y="0"/>
                </a:moveTo>
                <a:lnTo>
                  <a:pt x="26361" y="0"/>
                </a:lnTo>
                <a:lnTo>
                  <a:pt x="26467" y="320"/>
                </a:lnTo>
                <a:lnTo>
                  <a:pt x="62586" y="102563"/>
                </a:lnTo>
                <a:lnTo>
                  <a:pt x="98826" y="0"/>
                </a:lnTo>
                <a:lnTo>
                  <a:pt x="124577" y="0"/>
                </a:lnTo>
                <a:lnTo>
                  <a:pt x="124348" y="656"/>
                </a:lnTo>
                <a:lnTo>
                  <a:pt x="76643" y="133985"/>
                </a:lnTo>
                <a:lnTo>
                  <a:pt x="47934" y="133985"/>
                </a:lnTo>
                <a:lnTo>
                  <a:pt x="47949" y="133969"/>
                </a:lnTo>
                <a:lnTo>
                  <a:pt x="47827" y="133649"/>
                </a:lnTo>
                <a:close/>
              </a:path>
            </a:pathLst>
          </a:custGeom>
          <a:solidFill>
            <a:schemeClr val="tx1"/>
          </a:solidFill>
        </p:spPr>
        <p:txBody>
          <a:bodyPr wrap="square">
            <a:noAutofit/>
          </a:bodyPr>
          <a:lstStyle>
            <a:lvl1pPr marL="0" indent="0">
              <a:buNone/>
              <a:defRPr sz="100"/>
            </a:lvl1pPr>
          </a:lstStyle>
          <a:p>
            <a:r>
              <a:rPr lang="en-BE"/>
              <a:t>1</a:t>
            </a:r>
          </a:p>
        </p:txBody>
      </p:sp>
      <p:pic>
        <p:nvPicPr>
          <p:cNvPr id="5" name="Graphic 4">
            <a:extLst>
              <a:ext uri="{FF2B5EF4-FFF2-40B4-BE49-F238E27FC236}">
                <a16:creationId xmlns:a16="http://schemas.microsoft.com/office/drawing/2014/main" id="{3193B3DE-9E68-CA1B-057E-04F21E2D3204}"/>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2428"/>
          <a:stretch/>
        </p:blipFill>
        <p:spPr>
          <a:xfrm>
            <a:off x="5778000" y="144000"/>
            <a:ext cx="6414000" cy="6573600"/>
          </a:xfrm>
          <a:prstGeom prst="rect">
            <a:avLst/>
          </a:prstGeom>
        </p:spPr>
      </p:pic>
    </p:spTree>
    <p:extLst>
      <p:ext uri="{BB962C8B-B14F-4D97-AF65-F5344CB8AC3E}">
        <p14:creationId xmlns:p14="http://schemas.microsoft.com/office/powerpoint/2010/main" val="37179686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C dark">
    <p:bg>
      <p:bgPr>
        <a:solidFill>
          <a:schemeClr val="tx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19D828A-2B56-234F-35C6-E10D941348A9}"/>
              </a:ext>
            </a:extLst>
          </p:cNvPr>
          <p:cNvSpPr>
            <a:spLocks noGrp="1"/>
          </p:cNvSpPr>
          <p:nvPr>
            <p:ph type="body" sz="quarter" idx="10" hasCustomPrompt="1"/>
          </p:nvPr>
        </p:nvSpPr>
        <p:spPr>
          <a:xfrm>
            <a:off x="633600" y="1807199"/>
            <a:ext cx="8110800" cy="3247200"/>
          </a:xfrm>
        </p:spPr>
        <p:txBody>
          <a:bodyPr/>
          <a:lstStyle>
            <a:lvl1pPr marL="356400" indent="-356400">
              <a:lnSpc>
                <a:spcPct val="85000"/>
              </a:lnSpc>
              <a:spcBef>
                <a:spcPts val="450"/>
              </a:spcBef>
              <a:spcAft>
                <a:spcPts val="450"/>
              </a:spcAft>
              <a:buFont typeface="+mj-lt"/>
              <a:buAutoNum type="arabicPeriod"/>
              <a:defRPr sz="1950">
                <a:solidFill>
                  <a:schemeClr val="bg2"/>
                </a:solidFill>
              </a:defRPr>
            </a:lvl1pPr>
            <a:lvl2pPr marL="540000" indent="-175500">
              <a:buClr>
                <a:schemeClr val="bg2"/>
              </a:buClr>
              <a:buFont typeface="+mj-lt"/>
              <a:buAutoNum type="arabicPeriod"/>
              <a:defRPr sz="1050">
                <a:solidFill>
                  <a:schemeClr val="bg2"/>
                </a:solidFill>
              </a:defRPr>
            </a:lvl2pPr>
          </a:lstStyle>
          <a:p>
            <a:pPr lvl="0"/>
            <a:r>
              <a:rPr lang="en-GB" err="1"/>
              <a:t>Gebruik</a:t>
            </a:r>
            <a:r>
              <a:rPr lang="en-GB"/>
              <a:t> </a:t>
            </a:r>
            <a:r>
              <a:rPr lang="en-GB" err="1"/>
              <a:t>deze</a:t>
            </a:r>
            <a:r>
              <a:rPr lang="en-GB"/>
              <a:t> </a:t>
            </a:r>
            <a:r>
              <a:rPr lang="en-GB" err="1"/>
              <a:t>dia</a:t>
            </a:r>
            <a:r>
              <a:rPr lang="en-GB"/>
              <a:t> </a:t>
            </a:r>
            <a:r>
              <a:rPr lang="en-GB" err="1"/>
              <a:t>enkel</a:t>
            </a:r>
            <a:r>
              <a:rPr lang="en-GB"/>
              <a:t> om </a:t>
            </a:r>
            <a:r>
              <a:rPr lang="en-GB" err="1"/>
              <a:t>een</a:t>
            </a:r>
            <a:r>
              <a:rPr lang="en-GB"/>
              <a:t> </a:t>
            </a:r>
            <a:r>
              <a:rPr lang="en-GB" err="1"/>
              <a:t>inhoudstabel</a:t>
            </a:r>
            <a:r>
              <a:rPr lang="en-GB"/>
              <a:t> </a:t>
            </a:r>
            <a:r>
              <a:rPr lang="en-GB" err="1"/>
              <a:t>te</a:t>
            </a:r>
            <a:r>
              <a:rPr lang="en-GB"/>
              <a:t> </a:t>
            </a:r>
            <a:r>
              <a:rPr lang="en-GB" err="1"/>
              <a:t>maken</a:t>
            </a:r>
            <a:r>
              <a:rPr lang="en-GB"/>
              <a:t>. </a:t>
            </a:r>
            <a:r>
              <a:rPr lang="en-GB" err="1"/>
              <a:t>Gebruik</a:t>
            </a:r>
            <a:r>
              <a:rPr lang="en-GB"/>
              <a:t> de indent button om het 2 de </a:t>
            </a:r>
            <a:r>
              <a:rPr lang="en-GB" err="1"/>
              <a:t>niveau</a:t>
            </a:r>
            <a:r>
              <a:rPr lang="en-GB"/>
              <a:t> </a:t>
            </a:r>
            <a:r>
              <a:rPr lang="en-GB" err="1"/>
              <a:t>titels</a:t>
            </a:r>
            <a:r>
              <a:rPr lang="en-GB"/>
              <a:t> toe </a:t>
            </a:r>
            <a:r>
              <a:rPr lang="en-GB" err="1"/>
              <a:t>te</a:t>
            </a:r>
            <a:r>
              <a:rPr lang="en-GB"/>
              <a:t> </a:t>
            </a:r>
            <a:r>
              <a:rPr lang="en-GB" err="1"/>
              <a:t>passen</a:t>
            </a:r>
            <a:endParaRPr lang="en-GB"/>
          </a:p>
          <a:p>
            <a:pPr lvl="1"/>
            <a:r>
              <a:rPr lang="en-GB" err="1"/>
              <a:t>tweede</a:t>
            </a:r>
            <a:r>
              <a:rPr lang="en-GB"/>
              <a:t> </a:t>
            </a:r>
            <a:r>
              <a:rPr lang="en-GB" err="1"/>
              <a:t>niveau</a:t>
            </a:r>
            <a:r>
              <a:rPr lang="en-GB"/>
              <a:t> van de </a:t>
            </a:r>
            <a:r>
              <a:rPr lang="en-GB" err="1"/>
              <a:t>inhoudstabel</a:t>
            </a:r>
            <a:endParaRPr lang="en-GB"/>
          </a:p>
        </p:txBody>
      </p:sp>
      <p:sp>
        <p:nvSpPr>
          <p:cNvPr id="5" name="Table Placeholder 40">
            <a:extLst>
              <a:ext uri="{FF2B5EF4-FFF2-40B4-BE49-F238E27FC236}">
                <a16:creationId xmlns:a16="http://schemas.microsoft.com/office/drawing/2014/main" id="{493B09C2-EFBF-9EA5-75B9-20CAE32BFEC3}"/>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
        <p:nvSpPr>
          <p:cNvPr id="2" name="Text Placeholder 11">
            <a:extLst>
              <a:ext uri="{FF2B5EF4-FFF2-40B4-BE49-F238E27FC236}">
                <a16:creationId xmlns:a16="http://schemas.microsoft.com/office/drawing/2014/main" id="{1217340F-DAE9-B8FB-BBE0-97FD89AAFFCC}"/>
              </a:ext>
            </a:extLst>
          </p:cNvPr>
          <p:cNvSpPr>
            <a:spLocks noGrp="1"/>
          </p:cNvSpPr>
          <p:nvPr>
            <p:ph type="body" sz="quarter" idx="19" hasCustomPrompt="1"/>
          </p:nvPr>
        </p:nvSpPr>
        <p:spPr>
          <a:xfrm>
            <a:off x="633601" y="659139"/>
            <a:ext cx="810599" cy="273890"/>
          </a:xfrm>
          <a:prstGeom prst="roundRect">
            <a:avLst>
              <a:gd name="adj" fmla="val 17722"/>
            </a:avLst>
          </a:prstGeom>
          <a:solidFill>
            <a:schemeClr val="tx2"/>
          </a:solidFill>
          <a:ln w="6350">
            <a:noFill/>
          </a:ln>
        </p:spPr>
        <p:txBody>
          <a:bodyPr wrap="none" lIns="144000" tIns="54000" rIns="144000" bIns="54000" anchor="ctr" anchorCtr="0">
            <a:spAutoFit/>
          </a:bodyPr>
          <a:lstStyle>
            <a:lvl1pPr marL="0" indent="0">
              <a:lnSpc>
                <a:spcPct val="100000"/>
              </a:lnSpc>
              <a:buFont typeface="Arial" panose="020B0604020202020204" pitchFamily="34" charset="0"/>
              <a:buNone/>
              <a:defRPr sz="90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a:t>Title here</a:t>
            </a:r>
          </a:p>
        </p:txBody>
      </p:sp>
    </p:spTree>
    <p:extLst>
      <p:ext uri="{BB962C8B-B14F-4D97-AF65-F5344CB8AC3E}">
        <p14:creationId xmlns:p14="http://schemas.microsoft.com/office/powerpoint/2010/main" val="23758798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C go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19D828A-2B56-234F-35C6-E10D941348A9}"/>
              </a:ext>
            </a:extLst>
          </p:cNvPr>
          <p:cNvSpPr>
            <a:spLocks noGrp="1"/>
          </p:cNvSpPr>
          <p:nvPr>
            <p:ph type="body" sz="quarter" idx="10" hasCustomPrompt="1"/>
          </p:nvPr>
        </p:nvSpPr>
        <p:spPr>
          <a:xfrm>
            <a:off x="633600" y="1807199"/>
            <a:ext cx="8110800" cy="3247200"/>
          </a:xfrm>
        </p:spPr>
        <p:txBody>
          <a:bodyPr/>
          <a:lstStyle>
            <a:lvl1pPr marL="356400" indent="-356400">
              <a:lnSpc>
                <a:spcPct val="85000"/>
              </a:lnSpc>
              <a:spcBef>
                <a:spcPts val="450"/>
              </a:spcBef>
              <a:spcAft>
                <a:spcPts val="450"/>
              </a:spcAft>
              <a:buClrTx/>
              <a:buFont typeface="+mj-lt"/>
              <a:buAutoNum type="arabicPeriod"/>
              <a:defRPr sz="1950">
                <a:solidFill>
                  <a:schemeClr val="bg2"/>
                </a:solidFill>
              </a:defRPr>
            </a:lvl1pPr>
            <a:lvl2pPr marL="540000" indent="-175500">
              <a:buClrTx/>
              <a:buFont typeface="+mj-lt"/>
              <a:buAutoNum type="arabicPeriod"/>
              <a:defRPr sz="1050">
                <a:solidFill>
                  <a:schemeClr val="accent6"/>
                </a:solidFill>
              </a:defRPr>
            </a:lvl2pPr>
          </a:lstStyle>
          <a:p>
            <a:pPr marL="385763" marR="0" lvl="0" indent="-385763" algn="l" defTabSz="685800" rtl="0" eaLnBrk="1" fontAlgn="auto" latinLnBrk="0" hangingPunct="1">
              <a:lnSpc>
                <a:spcPct val="85000"/>
              </a:lnSpc>
              <a:spcBef>
                <a:spcPts val="450"/>
              </a:spcBef>
              <a:spcAft>
                <a:spcPts val="450"/>
              </a:spcAft>
              <a:buClrTx/>
              <a:buSzTx/>
              <a:buFont typeface="+mj-lt"/>
              <a:buAutoNum type="arabicPeriod"/>
              <a:tabLst/>
              <a:defRPr/>
            </a:pPr>
            <a:r>
              <a:rPr lang="en-GB" err="1"/>
              <a:t>Gebruik</a:t>
            </a:r>
            <a:r>
              <a:rPr lang="en-GB"/>
              <a:t> </a:t>
            </a:r>
            <a:r>
              <a:rPr lang="en-GB" err="1"/>
              <a:t>deze</a:t>
            </a:r>
            <a:r>
              <a:rPr lang="en-GB"/>
              <a:t> </a:t>
            </a:r>
            <a:r>
              <a:rPr lang="en-GB" err="1"/>
              <a:t>dia</a:t>
            </a:r>
            <a:r>
              <a:rPr lang="en-GB"/>
              <a:t> </a:t>
            </a:r>
            <a:r>
              <a:rPr lang="en-GB" err="1"/>
              <a:t>enkel</a:t>
            </a:r>
            <a:r>
              <a:rPr lang="en-GB"/>
              <a:t> om </a:t>
            </a:r>
            <a:r>
              <a:rPr lang="en-GB" err="1"/>
              <a:t>een</a:t>
            </a:r>
            <a:r>
              <a:rPr lang="en-GB"/>
              <a:t> </a:t>
            </a:r>
            <a:r>
              <a:rPr lang="en-GB" err="1"/>
              <a:t>inhoudstabel</a:t>
            </a:r>
            <a:r>
              <a:rPr lang="en-GB"/>
              <a:t> </a:t>
            </a:r>
            <a:r>
              <a:rPr lang="en-GB" err="1"/>
              <a:t>te</a:t>
            </a:r>
            <a:r>
              <a:rPr lang="en-GB"/>
              <a:t> </a:t>
            </a:r>
            <a:r>
              <a:rPr lang="en-GB" err="1"/>
              <a:t>maken</a:t>
            </a:r>
            <a:r>
              <a:rPr lang="en-GB"/>
              <a:t>. </a:t>
            </a:r>
            <a:r>
              <a:rPr lang="en-GB" err="1"/>
              <a:t>Gebruik</a:t>
            </a:r>
            <a:r>
              <a:rPr lang="en-GB"/>
              <a:t> de indent button om het 2 de </a:t>
            </a:r>
            <a:r>
              <a:rPr lang="en-GB" err="1"/>
              <a:t>niveau</a:t>
            </a:r>
            <a:r>
              <a:rPr lang="en-GB"/>
              <a:t> </a:t>
            </a:r>
            <a:r>
              <a:rPr lang="en-GB" err="1"/>
              <a:t>titels</a:t>
            </a:r>
            <a:r>
              <a:rPr lang="en-GB"/>
              <a:t> toe </a:t>
            </a:r>
            <a:r>
              <a:rPr lang="en-GB" err="1"/>
              <a:t>te</a:t>
            </a:r>
            <a:r>
              <a:rPr lang="en-GB"/>
              <a:t> </a:t>
            </a:r>
            <a:r>
              <a:rPr lang="en-GB" err="1"/>
              <a:t>passen</a:t>
            </a:r>
            <a:endParaRPr lang="en-GB"/>
          </a:p>
          <a:p>
            <a:pPr lvl="1"/>
            <a:r>
              <a:rPr lang="en-GB" err="1"/>
              <a:t>tweede</a:t>
            </a:r>
            <a:r>
              <a:rPr lang="en-GB"/>
              <a:t> </a:t>
            </a:r>
            <a:r>
              <a:rPr lang="en-GB" err="1"/>
              <a:t>niveau</a:t>
            </a:r>
            <a:r>
              <a:rPr lang="en-GB"/>
              <a:t> van de </a:t>
            </a:r>
            <a:r>
              <a:rPr lang="en-GB" err="1"/>
              <a:t>inhoudstabel</a:t>
            </a:r>
            <a:endParaRPr lang="en-GB"/>
          </a:p>
        </p:txBody>
      </p:sp>
      <p:sp>
        <p:nvSpPr>
          <p:cNvPr id="5" name="Table Placeholder 40">
            <a:extLst>
              <a:ext uri="{FF2B5EF4-FFF2-40B4-BE49-F238E27FC236}">
                <a16:creationId xmlns:a16="http://schemas.microsoft.com/office/drawing/2014/main" id="{493B09C2-EFBF-9EA5-75B9-20CAE32BFEC3}"/>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2"/>
          </a:solidFill>
        </p:spPr>
        <p:txBody>
          <a:bodyPr wrap="square">
            <a:noAutofit/>
          </a:bodyPr>
          <a:lstStyle>
            <a:lvl1pPr marL="0" indent="0">
              <a:buNone/>
              <a:defRPr sz="100">
                <a:solidFill>
                  <a:schemeClr val="bg2"/>
                </a:solidFill>
              </a:defRPr>
            </a:lvl1pPr>
          </a:lstStyle>
          <a:p>
            <a:r>
              <a:rPr lang="en-BE"/>
              <a:t>1</a:t>
            </a:r>
          </a:p>
        </p:txBody>
      </p:sp>
      <p:sp>
        <p:nvSpPr>
          <p:cNvPr id="2" name="Text Placeholder 11">
            <a:extLst>
              <a:ext uri="{FF2B5EF4-FFF2-40B4-BE49-F238E27FC236}">
                <a16:creationId xmlns:a16="http://schemas.microsoft.com/office/drawing/2014/main" id="{1217340F-DAE9-B8FB-BBE0-97FD89AAFFCC}"/>
              </a:ext>
            </a:extLst>
          </p:cNvPr>
          <p:cNvSpPr>
            <a:spLocks noGrp="1"/>
          </p:cNvSpPr>
          <p:nvPr>
            <p:ph type="body" sz="quarter" idx="19" hasCustomPrompt="1"/>
          </p:nvPr>
        </p:nvSpPr>
        <p:spPr>
          <a:xfrm>
            <a:off x="633601" y="659139"/>
            <a:ext cx="810599" cy="273890"/>
          </a:xfrm>
          <a:prstGeom prst="roundRect">
            <a:avLst>
              <a:gd name="adj" fmla="val 17722"/>
            </a:avLst>
          </a:prstGeom>
          <a:solidFill>
            <a:schemeClr val="tx2"/>
          </a:solidFill>
          <a:ln w="6350">
            <a:noFill/>
          </a:ln>
        </p:spPr>
        <p:txBody>
          <a:bodyPr wrap="none" lIns="144000" tIns="54000" rIns="144000" bIns="54000" anchor="ctr" anchorCtr="0">
            <a:spAutoFit/>
          </a:bodyPr>
          <a:lstStyle>
            <a:lvl1pPr marL="0" indent="0">
              <a:lnSpc>
                <a:spcPct val="100000"/>
              </a:lnSpc>
              <a:buFont typeface="Arial" panose="020B0604020202020204" pitchFamily="34" charset="0"/>
              <a:buNone/>
              <a:defRPr sz="90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a:t>Title here</a:t>
            </a:r>
          </a:p>
        </p:txBody>
      </p:sp>
    </p:spTree>
    <p:extLst>
      <p:ext uri="{BB962C8B-B14F-4D97-AF65-F5344CB8AC3E}">
        <p14:creationId xmlns:p14="http://schemas.microsoft.com/office/powerpoint/2010/main" val="32060573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go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C53EC-64C6-D65A-ECD9-7FB39DD15A2F}"/>
              </a:ext>
            </a:extLst>
          </p:cNvPr>
          <p:cNvSpPr>
            <a:spLocks noGrp="1"/>
          </p:cNvSpPr>
          <p:nvPr>
            <p:ph type="title" hasCustomPrompt="1"/>
          </p:nvPr>
        </p:nvSpPr>
        <p:spPr>
          <a:xfrm>
            <a:off x="633600" y="3157936"/>
            <a:ext cx="8110800" cy="623248"/>
          </a:xfrm>
        </p:spPr>
        <p:txBody>
          <a:bodyPr wrap="square" anchor="ctr" anchorCtr="0">
            <a:noAutofit/>
          </a:bodyPr>
          <a:lstStyle>
            <a:lvl1pPr>
              <a:defRPr sz="3375" b="0">
                <a:solidFill>
                  <a:schemeClr val="bg2"/>
                </a:solidFill>
              </a:defRPr>
            </a:lvl1pPr>
          </a:lstStyle>
          <a:p>
            <a:r>
              <a:rPr lang="en-US"/>
              <a:t>Add chapter title</a:t>
            </a:r>
            <a:endParaRPr lang="nl-NL"/>
          </a:p>
        </p:txBody>
      </p:sp>
      <p:sp>
        <p:nvSpPr>
          <p:cNvPr id="4" name="Text Placeholder 11">
            <a:extLst>
              <a:ext uri="{FF2B5EF4-FFF2-40B4-BE49-F238E27FC236}">
                <a16:creationId xmlns:a16="http://schemas.microsoft.com/office/drawing/2014/main" id="{CE36FD47-CA82-B901-3ACC-19B85A189CA4}"/>
              </a:ext>
            </a:extLst>
          </p:cNvPr>
          <p:cNvSpPr>
            <a:spLocks noGrp="1"/>
          </p:cNvSpPr>
          <p:nvPr>
            <p:ph type="body" sz="quarter" idx="19" hasCustomPrompt="1"/>
          </p:nvPr>
        </p:nvSpPr>
        <p:spPr>
          <a:xfrm>
            <a:off x="633601" y="659139"/>
            <a:ext cx="810599" cy="273890"/>
          </a:xfrm>
          <a:prstGeom prst="roundRect">
            <a:avLst>
              <a:gd name="adj" fmla="val 17722"/>
            </a:avLst>
          </a:prstGeom>
          <a:solidFill>
            <a:schemeClr val="tx2"/>
          </a:solidFill>
          <a:ln w="6350">
            <a:noFill/>
          </a:ln>
        </p:spPr>
        <p:txBody>
          <a:bodyPr wrap="none" lIns="144000" tIns="54000" rIns="144000" bIns="54000" anchor="ctr" anchorCtr="0">
            <a:spAutoFit/>
          </a:bodyPr>
          <a:lstStyle>
            <a:lvl1pPr marL="0" indent="0">
              <a:lnSpc>
                <a:spcPct val="100000"/>
              </a:lnSpc>
              <a:buFont typeface="Arial" panose="020B0604020202020204" pitchFamily="34" charset="0"/>
              <a:buNone/>
              <a:defRPr sz="90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a:t>Title here</a:t>
            </a:r>
          </a:p>
        </p:txBody>
      </p:sp>
      <p:sp>
        <p:nvSpPr>
          <p:cNvPr id="6" name="Text Placeholder 5">
            <a:extLst>
              <a:ext uri="{FF2B5EF4-FFF2-40B4-BE49-F238E27FC236}">
                <a16:creationId xmlns:a16="http://schemas.microsoft.com/office/drawing/2014/main" id="{76B8F5AB-7014-B6D4-F62B-BCB451BA54E2}"/>
              </a:ext>
            </a:extLst>
          </p:cNvPr>
          <p:cNvSpPr>
            <a:spLocks noGrp="1"/>
          </p:cNvSpPr>
          <p:nvPr>
            <p:ph type="body" sz="quarter" idx="20"/>
          </p:nvPr>
        </p:nvSpPr>
        <p:spPr>
          <a:xfrm>
            <a:off x="633600" y="5580000"/>
            <a:ext cx="5302800" cy="590400"/>
          </a:xfrm>
        </p:spPr>
        <p:txBody>
          <a:bodyPr/>
          <a:lstStyle>
            <a:lvl1pPr marL="0" indent="0">
              <a:lnSpc>
                <a:spcPct val="113000"/>
              </a:lnSpc>
              <a:buNone/>
              <a:defRPr sz="1050"/>
            </a:lvl1pPr>
          </a:lstStyle>
          <a:p>
            <a:pPr lvl="0"/>
            <a:r>
              <a:rPr lang="nl-NL"/>
              <a:t>Klikken om de tekststijl van het model te bewerken</a:t>
            </a:r>
          </a:p>
        </p:txBody>
      </p:sp>
      <p:sp>
        <p:nvSpPr>
          <p:cNvPr id="11" name="Table Placeholder 40">
            <a:extLst>
              <a:ext uri="{FF2B5EF4-FFF2-40B4-BE49-F238E27FC236}">
                <a16:creationId xmlns:a16="http://schemas.microsoft.com/office/drawing/2014/main" id="{621973F8-C5EC-8C9F-6BC8-EDB6F8249ED7}"/>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2"/>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18907462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C53EC-64C6-D65A-ECD9-7FB39DD15A2F}"/>
              </a:ext>
            </a:extLst>
          </p:cNvPr>
          <p:cNvSpPr>
            <a:spLocks noGrp="1"/>
          </p:cNvSpPr>
          <p:nvPr>
            <p:ph type="title" hasCustomPrompt="1"/>
          </p:nvPr>
        </p:nvSpPr>
        <p:spPr>
          <a:xfrm>
            <a:off x="633600" y="3157936"/>
            <a:ext cx="8110800" cy="623248"/>
          </a:xfrm>
        </p:spPr>
        <p:txBody>
          <a:bodyPr wrap="square" anchor="ctr" anchorCtr="0">
            <a:noAutofit/>
          </a:bodyPr>
          <a:lstStyle>
            <a:lvl1pPr>
              <a:defRPr sz="3375" b="0">
                <a:solidFill>
                  <a:schemeClr val="bg2"/>
                </a:solidFill>
              </a:defRPr>
            </a:lvl1pPr>
          </a:lstStyle>
          <a:p>
            <a:r>
              <a:rPr lang="en-US"/>
              <a:t>Add chapter title</a:t>
            </a:r>
            <a:endParaRPr lang="nl-NL"/>
          </a:p>
        </p:txBody>
      </p:sp>
      <p:sp>
        <p:nvSpPr>
          <p:cNvPr id="4" name="Text Placeholder 11">
            <a:extLst>
              <a:ext uri="{FF2B5EF4-FFF2-40B4-BE49-F238E27FC236}">
                <a16:creationId xmlns:a16="http://schemas.microsoft.com/office/drawing/2014/main" id="{CE36FD47-CA82-B901-3ACC-19B85A189CA4}"/>
              </a:ext>
            </a:extLst>
          </p:cNvPr>
          <p:cNvSpPr>
            <a:spLocks noGrp="1"/>
          </p:cNvSpPr>
          <p:nvPr>
            <p:ph type="body" sz="quarter" idx="19" hasCustomPrompt="1"/>
          </p:nvPr>
        </p:nvSpPr>
        <p:spPr>
          <a:xfrm>
            <a:off x="633601" y="659139"/>
            <a:ext cx="810599" cy="273890"/>
          </a:xfrm>
          <a:prstGeom prst="roundRect">
            <a:avLst>
              <a:gd name="adj" fmla="val 17722"/>
            </a:avLst>
          </a:prstGeom>
          <a:solidFill>
            <a:schemeClr val="tx2"/>
          </a:solidFill>
          <a:ln w="6350">
            <a:noFill/>
          </a:ln>
        </p:spPr>
        <p:txBody>
          <a:bodyPr wrap="none" lIns="144000" tIns="54000" rIns="144000" bIns="54000" anchor="ctr" anchorCtr="0">
            <a:spAutoFit/>
          </a:bodyPr>
          <a:lstStyle>
            <a:lvl1pPr marL="0" indent="0">
              <a:lnSpc>
                <a:spcPct val="100000"/>
              </a:lnSpc>
              <a:buFont typeface="Arial" panose="020B0604020202020204" pitchFamily="34" charset="0"/>
              <a:buNone/>
              <a:defRPr sz="90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a:t>Title here</a:t>
            </a:r>
          </a:p>
        </p:txBody>
      </p:sp>
      <p:sp>
        <p:nvSpPr>
          <p:cNvPr id="6" name="Text Placeholder 5">
            <a:extLst>
              <a:ext uri="{FF2B5EF4-FFF2-40B4-BE49-F238E27FC236}">
                <a16:creationId xmlns:a16="http://schemas.microsoft.com/office/drawing/2014/main" id="{76B8F5AB-7014-B6D4-F62B-BCB451BA54E2}"/>
              </a:ext>
            </a:extLst>
          </p:cNvPr>
          <p:cNvSpPr>
            <a:spLocks noGrp="1"/>
          </p:cNvSpPr>
          <p:nvPr>
            <p:ph type="body" sz="quarter" idx="20"/>
          </p:nvPr>
        </p:nvSpPr>
        <p:spPr>
          <a:xfrm>
            <a:off x="633600" y="5580000"/>
            <a:ext cx="5302800" cy="590400"/>
          </a:xfrm>
        </p:spPr>
        <p:txBody>
          <a:bodyPr/>
          <a:lstStyle>
            <a:lvl1pPr marL="0" indent="0">
              <a:lnSpc>
                <a:spcPct val="112000"/>
              </a:lnSpc>
              <a:buNone/>
              <a:defRPr sz="1050">
                <a:solidFill>
                  <a:schemeClr val="bg2"/>
                </a:solidFill>
              </a:defRPr>
            </a:lvl1pPr>
          </a:lstStyle>
          <a:p>
            <a:pPr lvl="0"/>
            <a:r>
              <a:rPr lang="nl-NL"/>
              <a:t>Klikken om de tekststijl van het model te bewerken</a:t>
            </a:r>
          </a:p>
        </p:txBody>
      </p:sp>
      <p:sp>
        <p:nvSpPr>
          <p:cNvPr id="11" name="Table Placeholder 40">
            <a:extLst>
              <a:ext uri="{FF2B5EF4-FFF2-40B4-BE49-F238E27FC236}">
                <a16:creationId xmlns:a16="http://schemas.microsoft.com/office/drawing/2014/main" id="{621973F8-C5EC-8C9F-6BC8-EDB6F8249ED7}"/>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33085112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with picture">
    <p:bg>
      <p:bgPr>
        <a:solidFill>
          <a:schemeClr val="accent3"/>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F037444-1038-1B80-43C0-2E51EE2126DA}"/>
              </a:ext>
            </a:extLst>
          </p:cNvPr>
          <p:cNvSpPr>
            <a:spLocks noGrp="1"/>
          </p:cNvSpPr>
          <p:nvPr>
            <p:ph type="pic" sz="quarter" idx="24"/>
          </p:nvPr>
        </p:nvSpPr>
        <p:spPr>
          <a:xfrm>
            <a:off x="0" y="0"/>
            <a:ext cx="12192000" cy="6858000"/>
          </a:xfrm>
        </p:spPr>
        <p:txBody>
          <a:bodyPr/>
          <a:lstStyle/>
          <a:p>
            <a:r>
              <a:rPr lang="nl-NL"/>
              <a:t>Klik op het pictogram als u een afbeelding wilt toevoegen</a:t>
            </a:r>
            <a:endParaRPr lang="en-BE"/>
          </a:p>
        </p:txBody>
      </p:sp>
      <p:sp>
        <p:nvSpPr>
          <p:cNvPr id="2" name="Title 1">
            <a:extLst>
              <a:ext uri="{FF2B5EF4-FFF2-40B4-BE49-F238E27FC236}">
                <a16:creationId xmlns:a16="http://schemas.microsoft.com/office/drawing/2014/main" id="{ADDC53EC-64C6-D65A-ECD9-7FB39DD15A2F}"/>
              </a:ext>
            </a:extLst>
          </p:cNvPr>
          <p:cNvSpPr>
            <a:spLocks noGrp="1"/>
          </p:cNvSpPr>
          <p:nvPr>
            <p:ph type="title" hasCustomPrompt="1"/>
          </p:nvPr>
        </p:nvSpPr>
        <p:spPr>
          <a:xfrm>
            <a:off x="633600" y="3157936"/>
            <a:ext cx="8110800" cy="623248"/>
          </a:xfrm>
        </p:spPr>
        <p:txBody>
          <a:bodyPr wrap="square" anchor="ctr" anchorCtr="0">
            <a:noAutofit/>
          </a:bodyPr>
          <a:lstStyle>
            <a:lvl1pPr>
              <a:defRPr sz="3375" b="0">
                <a:solidFill>
                  <a:schemeClr val="tx1"/>
                </a:solidFill>
              </a:defRPr>
            </a:lvl1pPr>
          </a:lstStyle>
          <a:p>
            <a:r>
              <a:rPr lang="en-US"/>
              <a:t>Add chapter title</a:t>
            </a:r>
            <a:endParaRPr lang="nl-NL"/>
          </a:p>
        </p:txBody>
      </p:sp>
      <p:sp>
        <p:nvSpPr>
          <p:cNvPr id="4" name="Text Placeholder 11">
            <a:extLst>
              <a:ext uri="{FF2B5EF4-FFF2-40B4-BE49-F238E27FC236}">
                <a16:creationId xmlns:a16="http://schemas.microsoft.com/office/drawing/2014/main" id="{CE36FD47-CA82-B901-3ACC-19B85A189CA4}"/>
              </a:ext>
            </a:extLst>
          </p:cNvPr>
          <p:cNvSpPr>
            <a:spLocks noGrp="1"/>
          </p:cNvSpPr>
          <p:nvPr>
            <p:ph type="body" sz="quarter" idx="19" hasCustomPrompt="1"/>
          </p:nvPr>
        </p:nvSpPr>
        <p:spPr>
          <a:xfrm>
            <a:off x="633601" y="659139"/>
            <a:ext cx="810599" cy="273890"/>
          </a:xfrm>
          <a:prstGeom prst="roundRect">
            <a:avLst>
              <a:gd name="adj" fmla="val 17722"/>
            </a:avLst>
          </a:prstGeom>
          <a:solidFill>
            <a:schemeClr val="bg1"/>
          </a:solidFill>
          <a:ln w="6350">
            <a:noFill/>
          </a:ln>
        </p:spPr>
        <p:txBody>
          <a:bodyPr wrap="none" lIns="144000" tIns="54000" rIns="144000" bIns="54000" anchor="ctr" anchorCtr="0">
            <a:spAutoFit/>
          </a:bodyPr>
          <a:lstStyle>
            <a:lvl1pPr marL="0" indent="0">
              <a:lnSpc>
                <a:spcPct val="100000"/>
              </a:lnSpc>
              <a:buFont typeface="Arial" panose="020B0604020202020204" pitchFamily="34" charset="0"/>
              <a:buNone/>
              <a:defRPr sz="900" b="1" cap="none" baseline="0">
                <a:solidFill>
                  <a:schemeClr val="bg2"/>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a:t>Title here</a:t>
            </a:r>
          </a:p>
        </p:txBody>
      </p:sp>
      <p:sp>
        <p:nvSpPr>
          <p:cNvPr id="6" name="Text Placeholder 5">
            <a:extLst>
              <a:ext uri="{FF2B5EF4-FFF2-40B4-BE49-F238E27FC236}">
                <a16:creationId xmlns:a16="http://schemas.microsoft.com/office/drawing/2014/main" id="{76B8F5AB-7014-B6D4-F62B-BCB451BA54E2}"/>
              </a:ext>
            </a:extLst>
          </p:cNvPr>
          <p:cNvSpPr>
            <a:spLocks noGrp="1"/>
          </p:cNvSpPr>
          <p:nvPr>
            <p:ph type="body" sz="quarter" idx="20"/>
          </p:nvPr>
        </p:nvSpPr>
        <p:spPr>
          <a:xfrm>
            <a:off x="633600" y="5580000"/>
            <a:ext cx="5302800" cy="590400"/>
          </a:xfrm>
        </p:spPr>
        <p:txBody>
          <a:bodyPr/>
          <a:lstStyle>
            <a:lvl1pPr marL="0" indent="0">
              <a:lnSpc>
                <a:spcPct val="112000"/>
              </a:lnSpc>
              <a:buNone/>
              <a:defRPr sz="1050">
                <a:solidFill>
                  <a:schemeClr val="bg2"/>
                </a:solidFill>
              </a:defRPr>
            </a:lvl1pPr>
          </a:lstStyle>
          <a:p>
            <a:pPr lvl="0"/>
            <a:r>
              <a:rPr lang="nl-NL"/>
              <a:t>Klikken om de tekststijl van het model te bewerken</a:t>
            </a:r>
          </a:p>
        </p:txBody>
      </p:sp>
      <p:sp>
        <p:nvSpPr>
          <p:cNvPr id="11" name="Table Placeholder 40">
            <a:extLst>
              <a:ext uri="{FF2B5EF4-FFF2-40B4-BE49-F238E27FC236}">
                <a16:creationId xmlns:a16="http://schemas.microsoft.com/office/drawing/2014/main" id="{621973F8-C5EC-8C9F-6BC8-EDB6F8249ED7}"/>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2"/>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24374965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object">
    <p:bg>
      <p:bgRef idx="1001">
        <a:schemeClr val="bg2"/>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4553E0-233F-3858-949D-3A0BDC7DA0AE}"/>
              </a:ext>
            </a:extLst>
          </p:cNvPr>
          <p:cNvSpPr>
            <a:spLocks noGrp="1"/>
          </p:cNvSpPr>
          <p:nvPr>
            <p:ph type="title"/>
          </p:nvPr>
        </p:nvSpPr>
        <p:spPr>
          <a:xfrm>
            <a:off x="1807200" y="612000"/>
            <a:ext cx="9751200" cy="288000"/>
          </a:xfrm>
        </p:spPr>
        <p:txBody>
          <a:bodyPr/>
          <a:lstStyle/>
          <a:p>
            <a:r>
              <a:rPr lang="nl-NL"/>
              <a:t>Klik om stijl te bewerken</a:t>
            </a:r>
            <a:endParaRPr lang="en-BE"/>
          </a:p>
        </p:txBody>
      </p:sp>
      <p:sp>
        <p:nvSpPr>
          <p:cNvPr id="6" name="Content Placeholder 5">
            <a:extLst>
              <a:ext uri="{FF2B5EF4-FFF2-40B4-BE49-F238E27FC236}">
                <a16:creationId xmlns:a16="http://schemas.microsoft.com/office/drawing/2014/main" id="{689547AA-EA66-F28A-6D48-89FD56C819BC}"/>
              </a:ext>
            </a:extLst>
          </p:cNvPr>
          <p:cNvSpPr>
            <a:spLocks noGrp="1"/>
          </p:cNvSpPr>
          <p:nvPr>
            <p:ph sz="quarter" idx="18" hasCustomPrompt="1"/>
          </p:nvPr>
        </p:nvSpPr>
        <p:spPr>
          <a:xfrm>
            <a:off x="633600" y="1461600"/>
            <a:ext cx="8031600" cy="4500000"/>
          </a:xfrm>
        </p:spPr>
        <p:txBody>
          <a:bodyPr/>
          <a:lstStyle/>
          <a:p>
            <a:pPr marL="337500" marR="0" lvl="0" indent="-337500" algn="l" defTabSz="685800" rtl="0" eaLnBrk="1" fontAlgn="auto" latinLnBrk="0" hangingPunct="1">
              <a:lnSpc>
                <a:spcPct val="114000"/>
              </a:lnSpc>
              <a:spcBef>
                <a:spcPts val="0"/>
              </a:spcBef>
              <a:spcAft>
                <a:spcPts val="0"/>
              </a:spcAft>
              <a:buClr>
                <a:schemeClr val="bg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a:t>
            </a:r>
          </a:p>
          <a:p>
            <a:pPr lvl="1"/>
            <a:r>
              <a:rPr lang="en-GB"/>
              <a:t>Second level</a:t>
            </a:r>
          </a:p>
          <a:p>
            <a:pPr lvl="2"/>
            <a:r>
              <a:rPr lang="en-GB"/>
              <a:t>Third level</a:t>
            </a:r>
          </a:p>
          <a:p>
            <a:pPr lvl="3"/>
            <a:r>
              <a:rPr lang="en-GB"/>
              <a:t>Fourth level</a:t>
            </a:r>
          </a:p>
          <a:p>
            <a:pPr lvl="4"/>
            <a:r>
              <a:rPr lang="en-GB"/>
              <a:t>Fifth level</a:t>
            </a:r>
            <a:endParaRPr lang="en-BE"/>
          </a:p>
        </p:txBody>
      </p:sp>
      <p:sp>
        <p:nvSpPr>
          <p:cNvPr id="14" name="Text Placeholder 11">
            <a:extLst>
              <a:ext uri="{FF2B5EF4-FFF2-40B4-BE49-F238E27FC236}">
                <a16:creationId xmlns:a16="http://schemas.microsoft.com/office/drawing/2014/main" id="{B477EAB0-09FC-1E51-1B3D-A88BFDE56C08}"/>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tx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26" name="Date Placeholder 25">
            <a:extLst>
              <a:ext uri="{FF2B5EF4-FFF2-40B4-BE49-F238E27FC236}">
                <a16:creationId xmlns:a16="http://schemas.microsoft.com/office/drawing/2014/main" id="{8555950C-BCFE-0A4E-8E08-757DE7A0A171}"/>
              </a:ext>
            </a:extLst>
          </p:cNvPr>
          <p:cNvSpPr>
            <a:spLocks noGrp="1"/>
          </p:cNvSpPr>
          <p:nvPr>
            <p:ph type="dt" sz="half" idx="20"/>
          </p:nvPr>
        </p:nvSpPr>
        <p:spPr/>
        <p:txBody>
          <a:bodyPr/>
          <a:lstStyle/>
          <a:p>
            <a:fld id="{258E38D6-8852-4FCD-B13B-9A33019553B4}" type="datetimeFigureOut">
              <a:rPr lang="nl-NL" smtClean="0"/>
              <a:pPr/>
              <a:t>16-3-2026</a:t>
            </a:fld>
            <a:endParaRPr lang="nl-NL"/>
          </a:p>
        </p:txBody>
      </p:sp>
      <p:sp>
        <p:nvSpPr>
          <p:cNvPr id="27" name="Footer Placeholder 26">
            <a:extLst>
              <a:ext uri="{FF2B5EF4-FFF2-40B4-BE49-F238E27FC236}">
                <a16:creationId xmlns:a16="http://schemas.microsoft.com/office/drawing/2014/main" id="{EE53AB9F-7BF3-B240-855F-8DA4DB96D282}"/>
              </a:ext>
            </a:extLst>
          </p:cNvPr>
          <p:cNvSpPr>
            <a:spLocks noGrp="1"/>
          </p:cNvSpPr>
          <p:nvPr>
            <p:ph type="ftr" sz="quarter" idx="21"/>
          </p:nvPr>
        </p:nvSpPr>
        <p:spPr/>
        <p:txBody>
          <a:bodyPr/>
          <a:lstStyle/>
          <a:p>
            <a:r>
              <a:rPr lang="nl-NL"/>
              <a:t>Add footer here</a:t>
            </a:r>
          </a:p>
        </p:txBody>
      </p:sp>
      <p:sp>
        <p:nvSpPr>
          <p:cNvPr id="28" name="Slide Number Placeholder 27">
            <a:extLst>
              <a:ext uri="{FF2B5EF4-FFF2-40B4-BE49-F238E27FC236}">
                <a16:creationId xmlns:a16="http://schemas.microsoft.com/office/drawing/2014/main" id="{A413F149-87D4-A87D-B7BA-52E04CB58841}"/>
              </a:ext>
            </a:extLst>
          </p:cNvPr>
          <p:cNvSpPr>
            <a:spLocks noGrp="1"/>
          </p:cNvSpPr>
          <p:nvPr>
            <p:ph type="sldNum" sz="quarter" idx="22"/>
          </p:nvPr>
        </p:nvSpPr>
        <p:spPr/>
        <p:txBody>
          <a:bodyPr/>
          <a:lstStyle/>
          <a:p>
            <a:fld id="{6A39D99A-C750-4CCB-9786-E70781E600F5}" type="slidenum">
              <a:rPr lang="nl-NL" smtClean="0"/>
              <a:pPr/>
              <a:t>‹nr.›</a:t>
            </a:fld>
            <a:endParaRPr lang="nl-NL"/>
          </a:p>
        </p:txBody>
      </p:sp>
      <p:sp>
        <p:nvSpPr>
          <p:cNvPr id="29" name="Table Placeholder 28">
            <a:extLst>
              <a:ext uri="{FF2B5EF4-FFF2-40B4-BE49-F238E27FC236}">
                <a16:creationId xmlns:a16="http://schemas.microsoft.com/office/drawing/2014/main" id="{B9061556-C69F-604C-5C4A-623D719F9E8D}"/>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345387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columns">
    <p:bg>
      <p:bgRef idx="1001">
        <a:schemeClr val="bg2"/>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4553E0-233F-3858-949D-3A0BDC7DA0AE}"/>
              </a:ext>
            </a:extLst>
          </p:cNvPr>
          <p:cNvSpPr>
            <a:spLocks noGrp="1"/>
          </p:cNvSpPr>
          <p:nvPr>
            <p:ph type="title"/>
          </p:nvPr>
        </p:nvSpPr>
        <p:spPr>
          <a:xfrm>
            <a:off x="1807203" y="612460"/>
            <a:ext cx="3970799" cy="288000"/>
          </a:xfrm>
        </p:spPr>
        <p:txBody>
          <a:bodyPr/>
          <a:lstStyle/>
          <a:p>
            <a:r>
              <a:rPr lang="nl-NL"/>
              <a:t>Klik om stijl te bewerken</a:t>
            </a:r>
            <a:endParaRPr lang="en-BE"/>
          </a:p>
        </p:txBody>
      </p:sp>
      <p:sp>
        <p:nvSpPr>
          <p:cNvPr id="6" name="Content Placeholder 5">
            <a:extLst>
              <a:ext uri="{FF2B5EF4-FFF2-40B4-BE49-F238E27FC236}">
                <a16:creationId xmlns:a16="http://schemas.microsoft.com/office/drawing/2014/main" id="{689547AA-EA66-F28A-6D48-89FD56C819BC}"/>
              </a:ext>
            </a:extLst>
          </p:cNvPr>
          <p:cNvSpPr>
            <a:spLocks noGrp="1"/>
          </p:cNvSpPr>
          <p:nvPr>
            <p:ph sz="quarter" idx="18" hasCustomPrompt="1"/>
          </p:nvPr>
        </p:nvSpPr>
        <p:spPr>
          <a:xfrm>
            <a:off x="633600" y="1461600"/>
            <a:ext cx="5144400" cy="4500000"/>
          </a:xfrm>
        </p:spPr>
        <p:txBody>
          <a:bodyPr/>
          <a:lstStyle/>
          <a:p>
            <a:pPr marL="337500" marR="0" lvl="0" indent="-337500" algn="l" defTabSz="685800" rtl="0" eaLnBrk="1" fontAlgn="auto" latinLnBrk="0" hangingPunct="1">
              <a:lnSpc>
                <a:spcPct val="114000"/>
              </a:lnSpc>
              <a:spcBef>
                <a:spcPts val="0"/>
              </a:spcBef>
              <a:spcAft>
                <a:spcPts val="0"/>
              </a:spcAft>
              <a:buClr>
                <a:schemeClr val="bg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a:t>
            </a:r>
          </a:p>
          <a:p>
            <a:pPr lvl="1"/>
            <a:r>
              <a:rPr lang="en-GB"/>
              <a:t>Second level</a:t>
            </a:r>
          </a:p>
          <a:p>
            <a:pPr lvl="2"/>
            <a:r>
              <a:rPr lang="en-GB"/>
              <a:t>Third level</a:t>
            </a:r>
          </a:p>
          <a:p>
            <a:pPr lvl="3"/>
            <a:r>
              <a:rPr lang="en-GB"/>
              <a:t>Fourth level</a:t>
            </a:r>
          </a:p>
          <a:p>
            <a:pPr lvl="4"/>
            <a:r>
              <a:rPr lang="en-GB"/>
              <a:t>Fifth level</a:t>
            </a:r>
            <a:endParaRPr lang="en-BE"/>
          </a:p>
        </p:txBody>
      </p:sp>
      <p:sp>
        <p:nvSpPr>
          <p:cNvPr id="14" name="Text Placeholder 11">
            <a:extLst>
              <a:ext uri="{FF2B5EF4-FFF2-40B4-BE49-F238E27FC236}">
                <a16:creationId xmlns:a16="http://schemas.microsoft.com/office/drawing/2014/main" id="{B477EAB0-09FC-1E51-1B3D-A88BFDE56C08}"/>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tx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26" name="Date Placeholder 25">
            <a:extLst>
              <a:ext uri="{FF2B5EF4-FFF2-40B4-BE49-F238E27FC236}">
                <a16:creationId xmlns:a16="http://schemas.microsoft.com/office/drawing/2014/main" id="{8555950C-BCFE-0A4E-8E08-757DE7A0A171}"/>
              </a:ext>
            </a:extLst>
          </p:cNvPr>
          <p:cNvSpPr>
            <a:spLocks noGrp="1"/>
          </p:cNvSpPr>
          <p:nvPr>
            <p:ph type="dt" sz="half" idx="20"/>
          </p:nvPr>
        </p:nvSpPr>
        <p:spPr/>
        <p:txBody>
          <a:bodyPr/>
          <a:lstStyle/>
          <a:p>
            <a:fld id="{258E38D6-8852-4FCD-B13B-9A33019553B4}" type="datetimeFigureOut">
              <a:rPr lang="nl-NL" smtClean="0"/>
              <a:pPr/>
              <a:t>16-3-2026</a:t>
            </a:fld>
            <a:endParaRPr lang="nl-NL"/>
          </a:p>
        </p:txBody>
      </p:sp>
      <p:sp>
        <p:nvSpPr>
          <p:cNvPr id="27" name="Footer Placeholder 26">
            <a:extLst>
              <a:ext uri="{FF2B5EF4-FFF2-40B4-BE49-F238E27FC236}">
                <a16:creationId xmlns:a16="http://schemas.microsoft.com/office/drawing/2014/main" id="{EE53AB9F-7BF3-B240-855F-8DA4DB96D282}"/>
              </a:ext>
            </a:extLst>
          </p:cNvPr>
          <p:cNvSpPr>
            <a:spLocks noGrp="1"/>
          </p:cNvSpPr>
          <p:nvPr>
            <p:ph type="ftr" sz="quarter" idx="21"/>
          </p:nvPr>
        </p:nvSpPr>
        <p:spPr>
          <a:xfrm>
            <a:off x="5829902" y="6067436"/>
            <a:ext cx="532197" cy="92333"/>
          </a:xfrm>
        </p:spPr>
        <p:txBody>
          <a:bodyPr/>
          <a:lstStyle>
            <a:lvl1pPr algn="r">
              <a:defRPr/>
            </a:lvl1pPr>
          </a:lstStyle>
          <a:p>
            <a:pPr algn="ctr"/>
            <a:r>
              <a:rPr lang="nl-NL" err="1"/>
              <a:t>Add</a:t>
            </a:r>
            <a:r>
              <a:rPr lang="nl-NL"/>
              <a:t> </a:t>
            </a:r>
            <a:r>
              <a:rPr lang="nl-NL" err="1"/>
              <a:t>footer</a:t>
            </a:r>
            <a:r>
              <a:rPr lang="nl-NL"/>
              <a:t> </a:t>
            </a:r>
            <a:r>
              <a:rPr lang="nl-NL" err="1"/>
              <a:t>here</a:t>
            </a:r>
            <a:endParaRPr lang="nl-NL"/>
          </a:p>
        </p:txBody>
      </p:sp>
      <p:sp>
        <p:nvSpPr>
          <p:cNvPr id="28" name="Slide Number Placeholder 27">
            <a:extLst>
              <a:ext uri="{FF2B5EF4-FFF2-40B4-BE49-F238E27FC236}">
                <a16:creationId xmlns:a16="http://schemas.microsoft.com/office/drawing/2014/main" id="{A413F149-87D4-A87D-B7BA-52E04CB58841}"/>
              </a:ext>
            </a:extLst>
          </p:cNvPr>
          <p:cNvSpPr>
            <a:spLocks noGrp="1"/>
          </p:cNvSpPr>
          <p:nvPr>
            <p:ph type="sldNum" sz="quarter" idx="22"/>
          </p:nvPr>
        </p:nvSpPr>
        <p:spPr>
          <a:xfrm>
            <a:off x="11417819" y="6067436"/>
            <a:ext cx="141064" cy="92333"/>
          </a:xfrm>
        </p:spPr>
        <p:txBody>
          <a:bodyPr/>
          <a:lstStyle/>
          <a:p>
            <a:fld id="{6A39D99A-C750-4CCB-9786-E70781E600F5}" type="slidenum">
              <a:rPr lang="nl-NL" smtClean="0"/>
              <a:pPr/>
              <a:t>‹nr.›</a:t>
            </a:fld>
            <a:endParaRPr lang="nl-NL"/>
          </a:p>
        </p:txBody>
      </p:sp>
      <p:sp>
        <p:nvSpPr>
          <p:cNvPr id="19" name="Table Placeholder 18">
            <a:extLst>
              <a:ext uri="{FF2B5EF4-FFF2-40B4-BE49-F238E27FC236}">
                <a16:creationId xmlns:a16="http://schemas.microsoft.com/office/drawing/2014/main" id="{E78D983F-3915-20B6-3BEC-588DA3B3F4EE}"/>
              </a:ext>
            </a:extLst>
          </p:cNvPr>
          <p:cNvSpPr>
            <a:spLocks noGrp="1" noChangeAspect="1"/>
          </p:cNvSpPr>
          <p:nvPr>
            <p:ph type="tbl" sz="quarter" idx="23" hasCustomPrompt="1"/>
          </p:nvPr>
        </p:nvSpPr>
        <p:spPr>
          <a:xfrm>
            <a:off x="11363539" y="572400"/>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
        <p:nvSpPr>
          <p:cNvPr id="2" name="Content Placeholder 5">
            <a:extLst>
              <a:ext uri="{FF2B5EF4-FFF2-40B4-BE49-F238E27FC236}">
                <a16:creationId xmlns:a16="http://schemas.microsoft.com/office/drawing/2014/main" id="{CE8299AB-4B52-C9C5-EBF4-D72075308DBF}"/>
              </a:ext>
            </a:extLst>
          </p:cNvPr>
          <p:cNvSpPr>
            <a:spLocks noGrp="1"/>
          </p:cNvSpPr>
          <p:nvPr>
            <p:ph sz="quarter" idx="24" hasCustomPrompt="1"/>
          </p:nvPr>
        </p:nvSpPr>
        <p:spPr>
          <a:xfrm>
            <a:off x="6415200" y="1461600"/>
            <a:ext cx="5144400" cy="4762800"/>
          </a:xfrm>
        </p:spPr>
        <p:txBody>
          <a:bodyPr/>
          <a:lstStyle>
            <a:lvl1pPr>
              <a:defRPr/>
            </a:lvl1pPr>
          </a:lstStyle>
          <a:p>
            <a:pPr marL="337500" marR="0" lvl="0" indent="-337500" algn="l" defTabSz="685800" rtl="0" eaLnBrk="1" fontAlgn="auto" latinLnBrk="0" hangingPunct="1">
              <a:lnSpc>
                <a:spcPct val="114000"/>
              </a:lnSpc>
              <a:spcBef>
                <a:spcPts val="0"/>
              </a:spcBef>
              <a:spcAft>
                <a:spcPts val="0"/>
              </a:spcAft>
              <a:buClr>
                <a:schemeClr val="bg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 You can also use this box to display a graph, picture, table, etc. next to the text.</a:t>
            </a:r>
          </a:p>
          <a:p>
            <a:pPr lvl="1"/>
            <a:r>
              <a:rPr lang="en-GB"/>
              <a:t>Second level</a:t>
            </a:r>
          </a:p>
          <a:p>
            <a:pPr lvl="2"/>
            <a:r>
              <a:rPr lang="en-GB"/>
              <a:t>Third level</a:t>
            </a:r>
          </a:p>
          <a:p>
            <a:pPr lvl="3"/>
            <a:r>
              <a:rPr lang="en-GB"/>
              <a:t>Fourth level</a:t>
            </a:r>
          </a:p>
          <a:p>
            <a:pPr lvl="4"/>
            <a:r>
              <a:rPr lang="en-GB"/>
              <a:t>Fifth level</a:t>
            </a:r>
            <a:endParaRPr lang="en-BE"/>
          </a:p>
        </p:txBody>
      </p:sp>
    </p:spTree>
    <p:extLst>
      <p:ext uri="{BB962C8B-B14F-4D97-AF65-F5344CB8AC3E}">
        <p14:creationId xmlns:p14="http://schemas.microsoft.com/office/powerpoint/2010/main" val="309542305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and Picture R">
    <p:bg>
      <p:bgRef idx="1001">
        <a:schemeClr val="bg2"/>
      </p:bgRef>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0DBB1DB-6996-56E3-A6DE-EF175D3BA38C}"/>
              </a:ext>
            </a:extLst>
          </p:cNvPr>
          <p:cNvSpPr>
            <a:spLocks noGrp="1"/>
          </p:cNvSpPr>
          <p:nvPr>
            <p:ph type="pic" sz="quarter" idx="24"/>
          </p:nvPr>
        </p:nvSpPr>
        <p:spPr>
          <a:xfrm>
            <a:off x="6414003" y="639450"/>
            <a:ext cx="5778000" cy="6218551"/>
          </a:xfrm>
          <a:custGeom>
            <a:avLst/>
            <a:gdLst>
              <a:gd name="connsiteX0" fmla="*/ 173340 w 5778000"/>
              <a:gd name="connsiteY0" fmla="*/ 0 h 6218551"/>
              <a:gd name="connsiteX1" fmla="*/ 5778000 w 5778000"/>
              <a:gd name="connsiteY1" fmla="*/ 0 h 6218551"/>
              <a:gd name="connsiteX2" fmla="*/ 5778000 w 5778000"/>
              <a:gd name="connsiteY2" fmla="*/ 6218551 h 6218551"/>
              <a:gd name="connsiteX3" fmla="*/ 0 w 5778000"/>
              <a:gd name="connsiteY3" fmla="*/ 6218551 h 6218551"/>
              <a:gd name="connsiteX4" fmla="*/ 0 w 5778000"/>
              <a:gd name="connsiteY4" fmla="*/ 173231 h 6218551"/>
              <a:gd name="connsiteX5" fmla="*/ 173340 w 5778000"/>
              <a:gd name="connsiteY5" fmla="*/ 0 h 6218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8000" h="6218551">
                <a:moveTo>
                  <a:pt x="173340" y="0"/>
                </a:moveTo>
                <a:lnTo>
                  <a:pt x="5778000" y="0"/>
                </a:lnTo>
                <a:lnTo>
                  <a:pt x="5778000" y="6218551"/>
                </a:lnTo>
                <a:lnTo>
                  <a:pt x="0" y="6218551"/>
                </a:lnTo>
                <a:lnTo>
                  <a:pt x="0" y="173231"/>
                </a:lnTo>
                <a:cubicBezTo>
                  <a:pt x="0" y="77542"/>
                  <a:pt x="77590" y="0"/>
                  <a:pt x="173340" y="0"/>
                </a:cubicBezTo>
                <a:close/>
              </a:path>
            </a:pathLst>
          </a:custGeom>
          <a:solidFill>
            <a:schemeClr val="accent1"/>
          </a:solidFill>
        </p:spPr>
        <p:txBody>
          <a:bodyPr wrap="square">
            <a:noAutofit/>
          </a:bodyPr>
          <a:lstStyle/>
          <a:p>
            <a:r>
              <a:rPr lang="nl-NL"/>
              <a:t>Klik op het pictogram als u een afbeelding wilt toevoegen</a:t>
            </a:r>
            <a:endParaRPr lang="en-BE"/>
          </a:p>
        </p:txBody>
      </p:sp>
      <p:sp>
        <p:nvSpPr>
          <p:cNvPr id="4" name="Title 3">
            <a:extLst>
              <a:ext uri="{FF2B5EF4-FFF2-40B4-BE49-F238E27FC236}">
                <a16:creationId xmlns:a16="http://schemas.microsoft.com/office/drawing/2014/main" id="{DC4553E0-233F-3858-949D-3A0BDC7DA0AE}"/>
              </a:ext>
            </a:extLst>
          </p:cNvPr>
          <p:cNvSpPr>
            <a:spLocks noGrp="1"/>
          </p:cNvSpPr>
          <p:nvPr>
            <p:ph type="title"/>
          </p:nvPr>
        </p:nvSpPr>
        <p:spPr>
          <a:xfrm>
            <a:off x="1807203" y="612460"/>
            <a:ext cx="3970799" cy="288000"/>
          </a:xfrm>
        </p:spPr>
        <p:txBody>
          <a:bodyPr/>
          <a:lstStyle/>
          <a:p>
            <a:r>
              <a:rPr lang="nl-NL"/>
              <a:t>Klik om stijl te bewerken</a:t>
            </a:r>
            <a:endParaRPr lang="en-BE"/>
          </a:p>
        </p:txBody>
      </p:sp>
      <p:sp>
        <p:nvSpPr>
          <p:cNvPr id="6" name="Content Placeholder 5">
            <a:extLst>
              <a:ext uri="{FF2B5EF4-FFF2-40B4-BE49-F238E27FC236}">
                <a16:creationId xmlns:a16="http://schemas.microsoft.com/office/drawing/2014/main" id="{689547AA-EA66-F28A-6D48-89FD56C819BC}"/>
              </a:ext>
            </a:extLst>
          </p:cNvPr>
          <p:cNvSpPr>
            <a:spLocks noGrp="1"/>
          </p:cNvSpPr>
          <p:nvPr>
            <p:ph sz="quarter" idx="18" hasCustomPrompt="1"/>
          </p:nvPr>
        </p:nvSpPr>
        <p:spPr>
          <a:xfrm>
            <a:off x="633600" y="1461600"/>
            <a:ext cx="5144400" cy="4500000"/>
          </a:xfrm>
        </p:spPr>
        <p:txBody>
          <a:bodyPr/>
          <a:lstStyle/>
          <a:p>
            <a:pPr marL="337500" marR="0" lvl="0" indent="-337500" algn="l" defTabSz="685800" rtl="0" eaLnBrk="1" fontAlgn="auto" latinLnBrk="0" hangingPunct="1">
              <a:lnSpc>
                <a:spcPct val="114000"/>
              </a:lnSpc>
              <a:spcBef>
                <a:spcPts val="0"/>
              </a:spcBef>
              <a:spcAft>
                <a:spcPts val="0"/>
              </a:spcAft>
              <a:buClr>
                <a:schemeClr val="bg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a:t>
            </a:r>
          </a:p>
          <a:p>
            <a:pPr lvl="1"/>
            <a:r>
              <a:rPr lang="en-GB"/>
              <a:t>Second level</a:t>
            </a:r>
          </a:p>
          <a:p>
            <a:pPr lvl="2"/>
            <a:r>
              <a:rPr lang="en-GB"/>
              <a:t>Third level</a:t>
            </a:r>
          </a:p>
          <a:p>
            <a:pPr lvl="3"/>
            <a:r>
              <a:rPr lang="en-GB"/>
              <a:t>Fourth level</a:t>
            </a:r>
          </a:p>
          <a:p>
            <a:pPr lvl="4"/>
            <a:r>
              <a:rPr lang="en-GB"/>
              <a:t>Fifth level</a:t>
            </a:r>
            <a:endParaRPr lang="en-BE"/>
          </a:p>
        </p:txBody>
      </p:sp>
      <p:sp>
        <p:nvSpPr>
          <p:cNvPr id="14" name="Text Placeholder 11">
            <a:extLst>
              <a:ext uri="{FF2B5EF4-FFF2-40B4-BE49-F238E27FC236}">
                <a16:creationId xmlns:a16="http://schemas.microsoft.com/office/drawing/2014/main" id="{B477EAB0-09FC-1E51-1B3D-A88BFDE56C08}"/>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tx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26" name="Date Placeholder 25">
            <a:extLst>
              <a:ext uri="{FF2B5EF4-FFF2-40B4-BE49-F238E27FC236}">
                <a16:creationId xmlns:a16="http://schemas.microsoft.com/office/drawing/2014/main" id="{8555950C-BCFE-0A4E-8E08-757DE7A0A171}"/>
              </a:ext>
            </a:extLst>
          </p:cNvPr>
          <p:cNvSpPr>
            <a:spLocks noGrp="1"/>
          </p:cNvSpPr>
          <p:nvPr>
            <p:ph type="dt" sz="half" idx="20"/>
          </p:nvPr>
        </p:nvSpPr>
        <p:spPr/>
        <p:txBody>
          <a:bodyPr/>
          <a:lstStyle/>
          <a:p>
            <a:fld id="{258E38D6-8852-4FCD-B13B-9A33019553B4}" type="datetimeFigureOut">
              <a:rPr lang="nl-NL" smtClean="0"/>
              <a:pPr/>
              <a:t>16-3-2026</a:t>
            </a:fld>
            <a:endParaRPr lang="nl-NL"/>
          </a:p>
        </p:txBody>
      </p:sp>
      <p:sp>
        <p:nvSpPr>
          <p:cNvPr id="27" name="Footer Placeholder 26">
            <a:extLst>
              <a:ext uri="{FF2B5EF4-FFF2-40B4-BE49-F238E27FC236}">
                <a16:creationId xmlns:a16="http://schemas.microsoft.com/office/drawing/2014/main" id="{EE53AB9F-7BF3-B240-855F-8DA4DB96D282}"/>
              </a:ext>
            </a:extLst>
          </p:cNvPr>
          <p:cNvSpPr>
            <a:spLocks noGrp="1"/>
          </p:cNvSpPr>
          <p:nvPr>
            <p:ph type="ftr" sz="quarter" idx="21"/>
          </p:nvPr>
        </p:nvSpPr>
        <p:spPr>
          <a:xfrm>
            <a:off x="4965796" y="6067436"/>
            <a:ext cx="532197" cy="92333"/>
          </a:xfrm>
        </p:spPr>
        <p:txBody>
          <a:bodyPr/>
          <a:lstStyle>
            <a:lvl1pPr algn="r">
              <a:defRPr/>
            </a:lvl1pPr>
          </a:lstStyle>
          <a:p>
            <a:r>
              <a:rPr lang="nl-NL"/>
              <a:t>Add footer here</a:t>
            </a:r>
          </a:p>
        </p:txBody>
      </p:sp>
      <p:sp>
        <p:nvSpPr>
          <p:cNvPr id="28" name="Slide Number Placeholder 27">
            <a:extLst>
              <a:ext uri="{FF2B5EF4-FFF2-40B4-BE49-F238E27FC236}">
                <a16:creationId xmlns:a16="http://schemas.microsoft.com/office/drawing/2014/main" id="{A413F149-87D4-A87D-B7BA-52E04CB58841}"/>
              </a:ext>
            </a:extLst>
          </p:cNvPr>
          <p:cNvSpPr>
            <a:spLocks noGrp="1"/>
          </p:cNvSpPr>
          <p:nvPr>
            <p:ph type="sldNum" sz="quarter" idx="22"/>
          </p:nvPr>
        </p:nvSpPr>
        <p:spPr>
          <a:xfrm>
            <a:off x="5636936" y="6067436"/>
            <a:ext cx="141064" cy="92333"/>
          </a:xfrm>
        </p:spPr>
        <p:txBody>
          <a:bodyPr/>
          <a:lstStyle/>
          <a:p>
            <a:fld id="{6A39D99A-C750-4CCB-9786-E70781E600F5}" type="slidenum">
              <a:rPr lang="nl-NL" smtClean="0"/>
              <a:pPr/>
              <a:t>‹nr.›</a:t>
            </a:fld>
            <a:endParaRPr lang="nl-NL"/>
          </a:p>
        </p:txBody>
      </p:sp>
      <p:sp>
        <p:nvSpPr>
          <p:cNvPr id="19" name="Table Placeholder 18">
            <a:extLst>
              <a:ext uri="{FF2B5EF4-FFF2-40B4-BE49-F238E27FC236}">
                <a16:creationId xmlns:a16="http://schemas.microsoft.com/office/drawing/2014/main" id="{E78D983F-3915-20B6-3BEC-588DA3B3F4EE}"/>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384249204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and Picture L">
    <p:bg>
      <p:bgRef idx="1001">
        <a:schemeClr val="bg2"/>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4553E0-233F-3858-949D-3A0BDC7DA0AE}"/>
              </a:ext>
            </a:extLst>
          </p:cNvPr>
          <p:cNvSpPr>
            <a:spLocks noGrp="1"/>
          </p:cNvSpPr>
          <p:nvPr>
            <p:ph type="title"/>
          </p:nvPr>
        </p:nvSpPr>
        <p:spPr>
          <a:xfrm>
            <a:off x="7588803" y="612460"/>
            <a:ext cx="3970799" cy="288000"/>
          </a:xfrm>
        </p:spPr>
        <p:txBody>
          <a:bodyPr/>
          <a:lstStyle/>
          <a:p>
            <a:r>
              <a:rPr lang="nl-NL"/>
              <a:t>Klik om stijl te bewerken</a:t>
            </a:r>
            <a:endParaRPr lang="en-BE"/>
          </a:p>
        </p:txBody>
      </p:sp>
      <p:sp>
        <p:nvSpPr>
          <p:cNvPr id="6" name="Content Placeholder 5">
            <a:extLst>
              <a:ext uri="{FF2B5EF4-FFF2-40B4-BE49-F238E27FC236}">
                <a16:creationId xmlns:a16="http://schemas.microsoft.com/office/drawing/2014/main" id="{689547AA-EA66-F28A-6D48-89FD56C819BC}"/>
              </a:ext>
            </a:extLst>
          </p:cNvPr>
          <p:cNvSpPr>
            <a:spLocks noGrp="1"/>
          </p:cNvSpPr>
          <p:nvPr>
            <p:ph sz="quarter" idx="18" hasCustomPrompt="1"/>
          </p:nvPr>
        </p:nvSpPr>
        <p:spPr>
          <a:xfrm>
            <a:off x="6415200" y="1461600"/>
            <a:ext cx="5144400" cy="4500000"/>
          </a:xfrm>
        </p:spPr>
        <p:txBody>
          <a:bodyPr/>
          <a:lstStyle/>
          <a:p>
            <a:pPr marL="337500" marR="0" lvl="0" indent="-337500" algn="l" defTabSz="685800" rtl="0" eaLnBrk="1" fontAlgn="auto" latinLnBrk="0" hangingPunct="1">
              <a:lnSpc>
                <a:spcPct val="114000"/>
              </a:lnSpc>
              <a:spcBef>
                <a:spcPts val="0"/>
              </a:spcBef>
              <a:spcAft>
                <a:spcPts val="0"/>
              </a:spcAft>
              <a:buClr>
                <a:schemeClr val="bg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a:t>
            </a:r>
          </a:p>
          <a:p>
            <a:pPr lvl="1"/>
            <a:r>
              <a:rPr lang="en-GB"/>
              <a:t>Second level</a:t>
            </a:r>
          </a:p>
          <a:p>
            <a:pPr lvl="2"/>
            <a:r>
              <a:rPr lang="en-GB"/>
              <a:t>Third level</a:t>
            </a:r>
          </a:p>
          <a:p>
            <a:pPr lvl="3"/>
            <a:r>
              <a:rPr lang="en-GB"/>
              <a:t>Fourth level</a:t>
            </a:r>
          </a:p>
          <a:p>
            <a:pPr lvl="4"/>
            <a:r>
              <a:rPr lang="en-GB"/>
              <a:t>Fifth level</a:t>
            </a:r>
            <a:endParaRPr lang="en-BE"/>
          </a:p>
        </p:txBody>
      </p:sp>
      <p:sp>
        <p:nvSpPr>
          <p:cNvPr id="14" name="Text Placeholder 11">
            <a:extLst>
              <a:ext uri="{FF2B5EF4-FFF2-40B4-BE49-F238E27FC236}">
                <a16:creationId xmlns:a16="http://schemas.microsoft.com/office/drawing/2014/main" id="{B477EAB0-09FC-1E51-1B3D-A88BFDE56C08}"/>
              </a:ext>
            </a:extLst>
          </p:cNvPr>
          <p:cNvSpPr>
            <a:spLocks noGrp="1"/>
          </p:cNvSpPr>
          <p:nvPr>
            <p:ph type="body" sz="quarter" idx="19" hasCustomPrompt="1"/>
          </p:nvPr>
        </p:nvSpPr>
        <p:spPr>
          <a:xfrm>
            <a:off x="6415202" y="654883"/>
            <a:ext cx="669995" cy="167913"/>
          </a:xfrm>
          <a:prstGeom prst="roundRect">
            <a:avLst>
              <a:gd name="adj" fmla="val 17722"/>
            </a:avLst>
          </a:prstGeom>
          <a:solidFill>
            <a:schemeClr val="tx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26" name="Date Placeholder 25">
            <a:extLst>
              <a:ext uri="{FF2B5EF4-FFF2-40B4-BE49-F238E27FC236}">
                <a16:creationId xmlns:a16="http://schemas.microsoft.com/office/drawing/2014/main" id="{8555950C-BCFE-0A4E-8E08-757DE7A0A171}"/>
              </a:ext>
            </a:extLst>
          </p:cNvPr>
          <p:cNvSpPr>
            <a:spLocks noGrp="1"/>
          </p:cNvSpPr>
          <p:nvPr>
            <p:ph type="dt" sz="half" idx="20"/>
          </p:nvPr>
        </p:nvSpPr>
        <p:spPr>
          <a:xfrm>
            <a:off x="6415203" y="6067436"/>
            <a:ext cx="310983" cy="92333"/>
          </a:xfrm>
        </p:spPr>
        <p:txBody>
          <a:bodyPr/>
          <a:lstStyle/>
          <a:p>
            <a:fld id="{258E38D6-8852-4FCD-B13B-9A33019553B4}" type="datetimeFigureOut">
              <a:rPr lang="nl-NL" smtClean="0"/>
              <a:pPr/>
              <a:t>16-3-2026</a:t>
            </a:fld>
            <a:endParaRPr lang="nl-NL"/>
          </a:p>
        </p:txBody>
      </p:sp>
      <p:sp>
        <p:nvSpPr>
          <p:cNvPr id="27" name="Footer Placeholder 26">
            <a:extLst>
              <a:ext uri="{FF2B5EF4-FFF2-40B4-BE49-F238E27FC236}">
                <a16:creationId xmlns:a16="http://schemas.microsoft.com/office/drawing/2014/main" id="{EE53AB9F-7BF3-B240-855F-8DA4DB96D282}"/>
              </a:ext>
            </a:extLst>
          </p:cNvPr>
          <p:cNvSpPr>
            <a:spLocks noGrp="1"/>
          </p:cNvSpPr>
          <p:nvPr>
            <p:ph type="ftr" sz="quarter" idx="21"/>
          </p:nvPr>
        </p:nvSpPr>
        <p:spPr>
          <a:xfrm>
            <a:off x="10428196" y="6067436"/>
            <a:ext cx="532197" cy="92333"/>
          </a:xfrm>
        </p:spPr>
        <p:txBody>
          <a:bodyPr/>
          <a:lstStyle>
            <a:lvl1pPr algn="r">
              <a:defRPr/>
            </a:lvl1pPr>
          </a:lstStyle>
          <a:p>
            <a:r>
              <a:rPr lang="nl-NL"/>
              <a:t>Add footer here</a:t>
            </a:r>
          </a:p>
        </p:txBody>
      </p:sp>
      <p:sp>
        <p:nvSpPr>
          <p:cNvPr id="28" name="Slide Number Placeholder 27">
            <a:extLst>
              <a:ext uri="{FF2B5EF4-FFF2-40B4-BE49-F238E27FC236}">
                <a16:creationId xmlns:a16="http://schemas.microsoft.com/office/drawing/2014/main" id="{A413F149-87D4-A87D-B7BA-52E04CB58841}"/>
              </a:ext>
            </a:extLst>
          </p:cNvPr>
          <p:cNvSpPr>
            <a:spLocks noGrp="1"/>
          </p:cNvSpPr>
          <p:nvPr>
            <p:ph type="sldNum" sz="quarter" idx="22"/>
          </p:nvPr>
        </p:nvSpPr>
        <p:spPr>
          <a:xfrm>
            <a:off x="11099336" y="6067436"/>
            <a:ext cx="141064" cy="92333"/>
          </a:xfrm>
        </p:spPr>
        <p:txBody>
          <a:bodyPr/>
          <a:lstStyle/>
          <a:p>
            <a:fld id="{6A39D99A-C750-4CCB-9786-E70781E600F5}" type="slidenum">
              <a:rPr lang="nl-NL" smtClean="0"/>
              <a:pPr/>
              <a:t>‹nr.›</a:t>
            </a:fld>
            <a:endParaRPr lang="nl-NL"/>
          </a:p>
        </p:txBody>
      </p:sp>
      <p:sp>
        <p:nvSpPr>
          <p:cNvPr id="19" name="Table Placeholder 18">
            <a:extLst>
              <a:ext uri="{FF2B5EF4-FFF2-40B4-BE49-F238E27FC236}">
                <a16:creationId xmlns:a16="http://schemas.microsoft.com/office/drawing/2014/main" id="{E78D983F-3915-20B6-3BEC-588DA3B3F4EE}"/>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
        <p:nvSpPr>
          <p:cNvPr id="12" name="Picture Placeholder 11">
            <a:extLst>
              <a:ext uri="{FF2B5EF4-FFF2-40B4-BE49-F238E27FC236}">
                <a16:creationId xmlns:a16="http://schemas.microsoft.com/office/drawing/2014/main" id="{8D018A42-C9B4-7E6A-9100-66DA44928585}"/>
              </a:ext>
            </a:extLst>
          </p:cNvPr>
          <p:cNvSpPr>
            <a:spLocks noGrp="1"/>
          </p:cNvSpPr>
          <p:nvPr>
            <p:ph type="pic" sz="quarter" idx="24"/>
          </p:nvPr>
        </p:nvSpPr>
        <p:spPr>
          <a:xfrm>
            <a:off x="0" y="5"/>
            <a:ext cx="5778000" cy="6218551"/>
          </a:xfrm>
          <a:custGeom>
            <a:avLst/>
            <a:gdLst>
              <a:gd name="connsiteX0" fmla="*/ 0 w 5778000"/>
              <a:gd name="connsiteY0" fmla="*/ 0 h 6218551"/>
              <a:gd name="connsiteX1" fmla="*/ 5778000 w 5778000"/>
              <a:gd name="connsiteY1" fmla="*/ 0 h 6218551"/>
              <a:gd name="connsiteX2" fmla="*/ 5778000 w 5778000"/>
              <a:gd name="connsiteY2" fmla="*/ 6045320 h 6218551"/>
              <a:gd name="connsiteX3" fmla="*/ 5604660 w 5778000"/>
              <a:gd name="connsiteY3" fmla="*/ 6218551 h 6218551"/>
              <a:gd name="connsiteX4" fmla="*/ 0 w 5778000"/>
              <a:gd name="connsiteY4" fmla="*/ 6218551 h 621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00" h="6218551">
                <a:moveTo>
                  <a:pt x="0" y="0"/>
                </a:moveTo>
                <a:lnTo>
                  <a:pt x="5778000" y="0"/>
                </a:lnTo>
                <a:lnTo>
                  <a:pt x="5778000" y="6045320"/>
                </a:lnTo>
                <a:cubicBezTo>
                  <a:pt x="5778000" y="6141010"/>
                  <a:pt x="5700410" y="6218551"/>
                  <a:pt x="5604660" y="6218551"/>
                </a:cubicBezTo>
                <a:lnTo>
                  <a:pt x="0" y="6218551"/>
                </a:lnTo>
                <a:close/>
              </a:path>
            </a:pathLst>
          </a:custGeom>
          <a:solidFill>
            <a:schemeClr val="accent1"/>
          </a:solidFill>
        </p:spPr>
        <p:txBody>
          <a:bodyPr wrap="square">
            <a:noAutofit/>
          </a:bodyPr>
          <a:lstStyle/>
          <a:p>
            <a:r>
              <a:rPr lang="nl-NL"/>
              <a:t>Klik op het pictogram als u een afbeelding wilt toevoegen</a:t>
            </a:r>
            <a:endParaRPr lang="en-BE"/>
          </a:p>
        </p:txBody>
      </p:sp>
    </p:spTree>
    <p:extLst>
      <p:ext uri="{BB962C8B-B14F-4D97-AF65-F5344CB8AC3E}">
        <p14:creationId xmlns:p14="http://schemas.microsoft.com/office/powerpoint/2010/main" val="332424823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pictures with text">
    <p:bg>
      <p:bgPr>
        <a:solidFill>
          <a:schemeClr val="bg2"/>
        </a:solidFill>
        <a:effectLst/>
      </p:bgPr>
    </p:bg>
    <p:spTree>
      <p:nvGrpSpPr>
        <p:cNvPr id="1" name=""/>
        <p:cNvGrpSpPr/>
        <p:nvPr/>
      </p:nvGrpSpPr>
      <p:grpSpPr>
        <a:xfrm>
          <a:off x="0" y="0"/>
          <a:ext cx="0" cy="0"/>
          <a:chOff x="0" y="0"/>
          <a:chExt cx="0" cy="0"/>
        </a:xfrm>
      </p:grpSpPr>
      <p:sp>
        <p:nvSpPr>
          <p:cNvPr id="20" name="Date Placeholder 19">
            <a:extLst>
              <a:ext uri="{FF2B5EF4-FFF2-40B4-BE49-F238E27FC236}">
                <a16:creationId xmlns:a16="http://schemas.microsoft.com/office/drawing/2014/main" id="{18C7AF3D-9F10-5FB4-7F2A-D0B14732BA20}"/>
              </a:ext>
            </a:extLst>
          </p:cNvPr>
          <p:cNvSpPr>
            <a:spLocks noGrp="1"/>
          </p:cNvSpPr>
          <p:nvPr>
            <p:ph type="dt" sz="half" idx="31"/>
          </p:nvPr>
        </p:nvSpPr>
        <p:spPr/>
        <p:txBody>
          <a:bodyPr/>
          <a:lstStyle/>
          <a:p>
            <a:fld id="{258E38D6-8852-4FCD-B13B-9A33019553B4}" type="datetimeFigureOut">
              <a:rPr lang="nl-NL" smtClean="0"/>
              <a:pPr/>
              <a:t>16-3-2026</a:t>
            </a:fld>
            <a:endParaRPr lang="nl-NL"/>
          </a:p>
        </p:txBody>
      </p:sp>
      <p:sp>
        <p:nvSpPr>
          <p:cNvPr id="25" name="Footer Placeholder 24">
            <a:extLst>
              <a:ext uri="{FF2B5EF4-FFF2-40B4-BE49-F238E27FC236}">
                <a16:creationId xmlns:a16="http://schemas.microsoft.com/office/drawing/2014/main" id="{02AD61E3-E3D5-AC6B-0491-1030EF51D348}"/>
              </a:ext>
            </a:extLst>
          </p:cNvPr>
          <p:cNvSpPr>
            <a:spLocks noGrp="1"/>
          </p:cNvSpPr>
          <p:nvPr>
            <p:ph type="ftr" sz="quarter" idx="32"/>
          </p:nvPr>
        </p:nvSpPr>
        <p:spPr/>
        <p:txBody>
          <a:bodyPr/>
          <a:lstStyle/>
          <a:p>
            <a:r>
              <a:rPr lang="nl-NL"/>
              <a:t>Add footer here</a:t>
            </a:r>
          </a:p>
        </p:txBody>
      </p:sp>
      <p:sp>
        <p:nvSpPr>
          <p:cNvPr id="26" name="Slide Number Placeholder 25">
            <a:extLst>
              <a:ext uri="{FF2B5EF4-FFF2-40B4-BE49-F238E27FC236}">
                <a16:creationId xmlns:a16="http://schemas.microsoft.com/office/drawing/2014/main" id="{CAD7E815-F596-6FD4-A652-3B4AEC8494EE}"/>
              </a:ext>
            </a:extLst>
          </p:cNvPr>
          <p:cNvSpPr>
            <a:spLocks noGrp="1"/>
          </p:cNvSpPr>
          <p:nvPr>
            <p:ph type="sldNum" sz="quarter" idx="33"/>
          </p:nvPr>
        </p:nvSpPr>
        <p:spPr/>
        <p:txBody>
          <a:bodyPr/>
          <a:lstStyle/>
          <a:p>
            <a:fld id="{6A39D99A-C750-4CCB-9786-E70781E600F5}" type="slidenum">
              <a:rPr lang="nl-NL" smtClean="0"/>
              <a:pPr/>
              <a:t>‹nr.›</a:t>
            </a:fld>
            <a:endParaRPr lang="nl-NL"/>
          </a:p>
        </p:txBody>
      </p:sp>
      <p:sp>
        <p:nvSpPr>
          <p:cNvPr id="4" name="Title 3">
            <a:extLst>
              <a:ext uri="{FF2B5EF4-FFF2-40B4-BE49-F238E27FC236}">
                <a16:creationId xmlns:a16="http://schemas.microsoft.com/office/drawing/2014/main" id="{E11C5173-8CD3-26EC-A02D-254A1762B34A}"/>
              </a:ext>
            </a:extLst>
          </p:cNvPr>
          <p:cNvSpPr>
            <a:spLocks noGrp="1"/>
          </p:cNvSpPr>
          <p:nvPr>
            <p:ph type="title"/>
          </p:nvPr>
        </p:nvSpPr>
        <p:spPr/>
        <p:txBody>
          <a:bodyPr/>
          <a:lstStyle/>
          <a:p>
            <a:r>
              <a:rPr lang="nl-NL"/>
              <a:t>Klik om stijl te bewerken</a:t>
            </a:r>
            <a:endParaRPr lang="en-BE"/>
          </a:p>
        </p:txBody>
      </p:sp>
      <p:sp>
        <p:nvSpPr>
          <p:cNvPr id="29" name="Picture Placeholder 28">
            <a:extLst>
              <a:ext uri="{FF2B5EF4-FFF2-40B4-BE49-F238E27FC236}">
                <a16:creationId xmlns:a16="http://schemas.microsoft.com/office/drawing/2014/main" id="{44DEAD1A-3286-997A-C11E-40F277EBD740}"/>
              </a:ext>
            </a:extLst>
          </p:cNvPr>
          <p:cNvSpPr>
            <a:spLocks noGrp="1"/>
          </p:cNvSpPr>
          <p:nvPr>
            <p:ph type="pic" sz="quarter" idx="34"/>
          </p:nvPr>
        </p:nvSpPr>
        <p:spPr>
          <a:xfrm>
            <a:off x="633601" y="1713600"/>
            <a:ext cx="2494379" cy="1948898"/>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p:spPr>
        <p:txBody>
          <a:bodyPr wrap="square">
            <a:noAutofit/>
          </a:bodyPr>
          <a:lstStyle/>
          <a:p>
            <a:r>
              <a:rPr lang="nl-NL"/>
              <a:t>Klik op het pictogram als u een afbeelding wilt toevoegen</a:t>
            </a:r>
            <a:endParaRPr lang="en-BE"/>
          </a:p>
        </p:txBody>
      </p:sp>
      <p:sp>
        <p:nvSpPr>
          <p:cNvPr id="32" name="Text Placeholder 31">
            <a:extLst>
              <a:ext uri="{FF2B5EF4-FFF2-40B4-BE49-F238E27FC236}">
                <a16:creationId xmlns:a16="http://schemas.microsoft.com/office/drawing/2014/main" id="{E7810765-2D34-4D13-615D-3667A5A531E6}"/>
              </a:ext>
            </a:extLst>
          </p:cNvPr>
          <p:cNvSpPr>
            <a:spLocks noGrp="1"/>
          </p:cNvSpPr>
          <p:nvPr>
            <p:ph type="body" sz="quarter" idx="35" hasCustomPrompt="1"/>
          </p:nvPr>
        </p:nvSpPr>
        <p:spPr>
          <a:xfrm>
            <a:off x="633601" y="3662498"/>
            <a:ext cx="2494379" cy="18472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1"/>
          </a:solidFill>
        </p:spPr>
        <p:txBody>
          <a:bodyPr wrap="square" lIns="237600" tIns="180000" rIns="237600" bIns="180000">
            <a:noAutofit/>
          </a:bodyPr>
          <a:lstStyle>
            <a:lvl1pPr marL="0" indent="0">
              <a:lnSpc>
                <a:spcPct val="120000"/>
              </a:lnSpc>
              <a:buNone/>
              <a:defRPr b="1">
                <a:solidFill>
                  <a:schemeClr val="bg1"/>
                </a:solidFill>
              </a:defRPr>
            </a:lvl1pPr>
            <a:lvl2pPr marL="0" indent="0">
              <a:lnSpc>
                <a:spcPct val="120000"/>
              </a:lnSpc>
              <a:spcBef>
                <a:spcPts val="900"/>
              </a:spcBef>
              <a:buNone/>
              <a:defRPr/>
            </a:lvl2pPr>
          </a:lstStyle>
          <a:p>
            <a:pPr lvl="0"/>
            <a:r>
              <a:rPr lang="en-GB"/>
              <a:t>Add title here</a:t>
            </a:r>
          </a:p>
          <a:p>
            <a:pPr lvl="1"/>
            <a:r>
              <a:rPr lang="en-GB"/>
              <a:t>Add text here</a:t>
            </a:r>
          </a:p>
        </p:txBody>
      </p:sp>
      <p:sp>
        <p:nvSpPr>
          <p:cNvPr id="33" name="Picture Placeholder 32">
            <a:extLst>
              <a:ext uri="{FF2B5EF4-FFF2-40B4-BE49-F238E27FC236}">
                <a16:creationId xmlns:a16="http://schemas.microsoft.com/office/drawing/2014/main" id="{31204089-7B61-0E00-C2AC-F0CE3584BD3C}"/>
              </a:ext>
            </a:extLst>
          </p:cNvPr>
          <p:cNvSpPr>
            <a:spLocks noGrp="1"/>
          </p:cNvSpPr>
          <p:nvPr>
            <p:ph type="pic" sz="quarter" idx="36"/>
          </p:nvPr>
        </p:nvSpPr>
        <p:spPr>
          <a:xfrm>
            <a:off x="3445201" y="1713600"/>
            <a:ext cx="2494379" cy="1948898"/>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p:spPr>
        <p:txBody>
          <a:bodyPr wrap="square">
            <a:noAutofit/>
          </a:bodyPr>
          <a:lstStyle/>
          <a:p>
            <a:r>
              <a:rPr lang="nl-NL"/>
              <a:t>Klik op het pictogram als u een afbeelding wilt toevoegen</a:t>
            </a:r>
            <a:endParaRPr lang="en-BE"/>
          </a:p>
        </p:txBody>
      </p:sp>
      <p:sp>
        <p:nvSpPr>
          <p:cNvPr id="34" name="Text Placeholder 33">
            <a:extLst>
              <a:ext uri="{FF2B5EF4-FFF2-40B4-BE49-F238E27FC236}">
                <a16:creationId xmlns:a16="http://schemas.microsoft.com/office/drawing/2014/main" id="{2E7A052D-9134-4D55-0114-276E0208E50B}"/>
              </a:ext>
            </a:extLst>
          </p:cNvPr>
          <p:cNvSpPr>
            <a:spLocks noGrp="1"/>
          </p:cNvSpPr>
          <p:nvPr>
            <p:ph type="body" sz="quarter" idx="37" hasCustomPrompt="1"/>
          </p:nvPr>
        </p:nvSpPr>
        <p:spPr>
          <a:xfrm>
            <a:off x="3445201" y="3662498"/>
            <a:ext cx="2494379" cy="18472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1"/>
          </a:solidFill>
        </p:spPr>
        <p:txBody>
          <a:bodyPr wrap="square" lIns="237600" tIns="180000" rIns="237600" bIns="180000">
            <a:noAutofit/>
          </a:bodyPr>
          <a:lstStyle>
            <a:lvl1pPr marL="0" indent="0">
              <a:lnSpc>
                <a:spcPct val="120000"/>
              </a:lnSpc>
              <a:buNone/>
              <a:defRPr b="1">
                <a:solidFill>
                  <a:schemeClr val="bg1"/>
                </a:solidFill>
              </a:defRPr>
            </a:lvl1pPr>
            <a:lvl2pPr marL="0" indent="0">
              <a:lnSpc>
                <a:spcPct val="120000"/>
              </a:lnSpc>
              <a:spcBef>
                <a:spcPts val="900"/>
              </a:spcBef>
              <a:buNone/>
              <a:defRPr/>
            </a:lvl2pPr>
          </a:lstStyle>
          <a:p>
            <a:pPr lvl="0"/>
            <a:r>
              <a:rPr lang="en-GB"/>
              <a:t>Add title here</a:t>
            </a:r>
          </a:p>
          <a:p>
            <a:pPr lvl="1"/>
            <a:r>
              <a:rPr lang="en-GB"/>
              <a:t>Add text here</a:t>
            </a:r>
          </a:p>
        </p:txBody>
      </p:sp>
      <p:sp>
        <p:nvSpPr>
          <p:cNvPr id="35" name="Picture Placeholder 34">
            <a:extLst>
              <a:ext uri="{FF2B5EF4-FFF2-40B4-BE49-F238E27FC236}">
                <a16:creationId xmlns:a16="http://schemas.microsoft.com/office/drawing/2014/main" id="{CB72C23F-7B9B-75B8-A9BF-FA1F421C557C}"/>
              </a:ext>
            </a:extLst>
          </p:cNvPr>
          <p:cNvSpPr>
            <a:spLocks noGrp="1"/>
          </p:cNvSpPr>
          <p:nvPr>
            <p:ph type="pic" sz="quarter" idx="38"/>
          </p:nvPr>
        </p:nvSpPr>
        <p:spPr>
          <a:xfrm>
            <a:off x="6251885" y="1713600"/>
            <a:ext cx="2494379" cy="1948898"/>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p:spPr>
        <p:txBody>
          <a:bodyPr wrap="square">
            <a:noAutofit/>
          </a:bodyPr>
          <a:lstStyle/>
          <a:p>
            <a:r>
              <a:rPr lang="nl-NL"/>
              <a:t>Klik op het pictogram als u een afbeelding wilt toevoegen</a:t>
            </a:r>
            <a:endParaRPr lang="en-BE"/>
          </a:p>
        </p:txBody>
      </p:sp>
      <p:sp>
        <p:nvSpPr>
          <p:cNvPr id="36" name="Text Placeholder 35">
            <a:extLst>
              <a:ext uri="{FF2B5EF4-FFF2-40B4-BE49-F238E27FC236}">
                <a16:creationId xmlns:a16="http://schemas.microsoft.com/office/drawing/2014/main" id="{423F0361-3F8D-7E79-655E-AA340880AF98}"/>
              </a:ext>
            </a:extLst>
          </p:cNvPr>
          <p:cNvSpPr>
            <a:spLocks noGrp="1"/>
          </p:cNvSpPr>
          <p:nvPr>
            <p:ph type="body" sz="quarter" idx="39" hasCustomPrompt="1"/>
          </p:nvPr>
        </p:nvSpPr>
        <p:spPr>
          <a:xfrm>
            <a:off x="6251885" y="3662498"/>
            <a:ext cx="2494379" cy="18472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1"/>
          </a:solidFill>
        </p:spPr>
        <p:txBody>
          <a:bodyPr wrap="square" lIns="237600" tIns="180000" rIns="237600" bIns="180000">
            <a:noAutofit/>
          </a:bodyPr>
          <a:lstStyle>
            <a:lvl1pPr marL="0" indent="0">
              <a:lnSpc>
                <a:spcPct val="120000"/>
              </a:lnSpc>
              <a:buNone/>
              <a:defRPr b="1">
                <a:solidFill>
                  <a:schemeClr val="bg1"/>
                </a:solidFill>
              </a:defRPr>
            </a:lvl1pPr>
            <a:lvl2pPr marL="0" indent="0">
              <a:lnSpc>
                <a:spcPct val="120000"/>
              </a:lnSpc>
              <a:spcBef>
                <a:spcPts val="900"/>
              </a:spcBef>
              <a:buNone/>
              <a:defRPr/>
            </a:lvl2pPr>
          </a:lstStyle>
          <a:p>
            <a:pPr lvl="0"/>
            <a:r>
              <a:rPr lang="en-GB"/>
              <a:t>Add title here</a:t>
            </a:r>
          </a:p>
          <a:p>
            <a:pPr lvl="1"/>
            <a:r>
              <a:rPr lang="en-GB"/>
              <a:t>Add text here</a:t>
            </a:r>
          </a:p>
        </p:txBody>
      </p:sp>
      <p:sp>
        <p:nvSpPr>
          <p:cNvPr id="37" name="Picture Placeholder 36">
            <a:extLst>
              <a:ext uri="{FF2B5EF4-FFF2-40B4-BE49-F238E27FC236}">
                <a16:creationId xmlns:a16="http://schemas.microsoft.com/office/drawing/2014/main" id="{DD2EA33B-B0DF-DBAD-EEB3-480337A14219}"/>
              </a:ext>
            </a:extLst>
          </p:cNvPr>
          <p:cNvSpPr>
            <a:spLocks noGrp="1"/>
          </p:cNvSpPr>
          <p:nvPr>
            <p:ph type="pic" sz="quarter" idx="40"/>
          </p:nvPr>
        </p:nvSpPr>
        <p:spPr>
          <a:xfrm>
            <a:off x="9063485" y="1713600"/>
            <a:ext cx="2494379" cy="1948898"/>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p:spPr>
        <p:txBody>
          <a:bodyPr wrap="square">
            <a:noAutofit/>
          </a:bodyPr>
          <a:lstStyle/>
          <a:p>
            <a:r>
              <a:rPr lang="nl-NL"/>
              <a:t>Klik op het pictogram als u een afbeelding wilt toevoegen</a:t>
            </a:r>
            <a:endParaRPr lang="en-BE"/>
          </a:p>
        </p:txBody>
      </p:sp>
      <p:sp>
        <p:nvSpPr>
          <p:cNvPr id="38" name="Text Placeholder 37">
            <a:extLst>
              <a:ext uri="{FF2B5EF4-FFF2-40B4-BE49-F238E27FC236}">
                <a16:creationId xmlns:a16="http://schemas.microsoft.com/office/drawing/2014/main" id="{66BB461F-6AA1-C1A6-6D65-ED34D70D7DBE}"/>
              </a:ext>
            </a:extLst>
          </p:cNvPr>
          <p:cNvSpPr>
            <a:spLocks noGrp="1"/>
          </p:cNvSpPr>
          <p:nvPr>
            <p:ph type="body" sz="quarter" idx="41" hasCustomPrompt="1"/>
          </p:nvPr>
        </p:nvSpPr>
        <p:spPr>
          <a:xfrm>
            <a:off x="9063485" y="3662498"/>
            <a:ext cx="2494379" cy="18472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1"/>
          </a:solidFill>
        </p:spPr>
        <p:txBody>
          <a:bodyPr wrap="square" lIns="237600" tIns="180000" rIns="237600" bIns="180000">
            <a:noAutofit/>
          </a:bodyPr>
          <a:lstStyle>
            <a:lvl1pPr marL="0" indent="0">
              <a:lnSpc>
                <a:spcPct val="120000"/>
              </a:lnSpc>
              <a:buNone/>
              <a:defRPr b="1">
                <a:solidFill>
                  <a:schemeClr val="bg1"/>
                </a:solidFill>
              </a:defRPr>
            </a:lvl1pPr>
            <a:lvl2pPr marL="0" indent="0">
              <a:lnSpc>
                <a:spcPct val="120000"/>
              </a:lnSpc>
              <a:spcBef>
                <a:spcPts val="900"/>
              </a:spcBef>
              <a:buNone/>
              <a:defRPr/>
            </a:lvl2pPr>
          </a:lstStyle>
          <a:p>
            <a:pPr lvl="0"/>
            <a:r>
              <a:rPr lang="en-GB"/>
              <a:t>Add title here</a:t>
            </a:r>
          </a:p>
          <a:p>
            <a:pPr lvl="1"/>
            <a:r>
              <a:rPr lang="en-GB"/>
              <a:t>Add text here</a:t>
            </a:r>
          </a:p>
        </p:txBody>
      </p:sp>
      <p:sp>
        <p:nvSpPr>
          <p:cNvPr id="40" name="Text Placeholder 11">
            <a:extLst>
              <a:ext uri="{FF2B5EF4-FFF2-40B4-BE49-F238E27FC236}">
                <a16:creationId xmlns:a16="http://schemas.microsoft.com/office/drawing/2014/main" id="{AD7014CD-C892-CD98-E0D6-48A25A00B917}"/>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tx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41" name="Table Placeholder 40">
            <a:extLst>
              <a:ext uri="{FF2B5EF4-FFF2-40B4-BE49-F238E27FC236}">
                <a16:creationId xmlns:a16="http://schemas.microsoft.com/office/drawing/2014/main" id="{FAD222B8-2053-9D59-058B-A817150E4BD1}"/>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83249897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dark">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4553E0-233F-3858-949D-3A0BDC7DA0AE}"/>
              </a:ext>
            </a:extLst>
          </p:cNvPr>
          <p:cNvSpPr>
            <a:spLocks noGrp="1"/>
          </p:cNvSpPr>
          <p:nvPr>
            <p:ph type="title"/>
          </p:nvPr>
        </p:nvSpPr>
        <p:spPr>
          <a:xfrm>
            <a:off x="1807200" y="612460"/>
            <a:ext cx="9751200" cy="288000"/>
          </a:xfrm>
        </p:spPr>
        <p:txBody>
          <a:bodyPr/>
          <a:lstStyle>
            <a:lvl1pPr>
              <a:defRPr>
                <a:solidFill>
                  <a:schemeClr val="tx2"/>
                </a:solidFill>
              </a:defRPr>
            </a:lvl1pPr>
          </a:lstStyle>
          <a:p>
            <a:r>
              <a:rPr lang="nl-NL"/>
              <a:t>Klik om stijl te bewerken</a:t>
            </a:r>
            <a:endParaRPr lang="en-BE"/>
          </a:p>
        </p:txBody>
      </p:sp>
      <p:sp>
        <p:nvSpPr>
          <p:cNvPr id="6" name="Content Placeholder 5">
            <a:extLst>
              <a:ext uri="{FF2B5EF4-FFF2-40B4-BE49-F238E27FC236}">
                <a16:creationId xmlns:a16="http://schemas.microsoft.com/office/drawing/2014/main" id="{689547AA-EA66-F28A-6D48-89FD56C819BC}"/>
              </a:ext>
            </a:extLst>
          </p:cNvPr>
          <p:cNvSpPr>
            <a:spLocks noGrp="1"/>
          </p:cNvSpPr>
          <p:nvPr>
            <p:ph sz="quarter" idx="18" hasCustomPrompt="1"/>
          </p:nvPr>
        </p:nvSpPr>
        <p:spPr>
          <a:xfrm>
            <a:off x="633600" y="1461600"/>
            <a:ext cx="8031600" cy="4500000"/>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1"/>
                </a:solidFill>
              </a:defRPr>
            </a:lvl9pPr>
          </a:lstStyle>
          <a:p>
            <a:pPr marL="337500" marR="0" lvl="0" indent="-337500" algn="l" defTabSz="685800" rtl="0" eaLnBrk="1" fontAlgn="auto" latinLnBrk="0" hangingPunct="1">
              <a:lnSpc>
                <a:spcPct val="114000"/>
              </a:lnSpc>
              <a:spcBef>
                <a:spcPts val="0"/>
              </a:spcBef>
              <a:spcAft>
                <a:spcPts val="0"/>
              </a:spcAft>
              <a:buClr>
                <a:schemeClr val="tx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a:t>
            </a:r>
          </a:p>
          <a:p>
            <a:pPr lvl="1"/>
            <a:r>
              <a:rPr lang="en-GB"/>
              <a:t>Second level</a:t>
            </a:r>
          </a:p>
          <a:p>
            <a:pPr lvl="2"/>
            <a:r>
              <a:rPr lang="en-GB"/>
              <a:t>Third level</a:t>
            </a:r>
          </a:p>
          <a:p>
            <a:pPr lvl="3"/>
            <a:r>
              <a:rPr lang="en-GB"/>
              <a:t>Fourth level</a:t>
            </a:r>
          </a:p>
          <a:p>
            <a:pPr lvl="4"/>
            <a:r>
              <a:rPr lang="en-GB"/>
              <a:t>Fifth level</a:t>
            </a:r>
          </a:p>
          <a:p>
            <a:pPr lvl="5"/>
            <a:r>
              <a:rPr lang="en-GB"/>
              <a:t>Six</a:t>
            </a:r>
          </a:p>
          <a:p>
            <a:pPr lvl="6"/>
            <a:r>
              <a:rPr lang="en-GB"/>
              <a:t>Seven</a:t>
            </a:r>
          </a:p>
          <a:p>
            <a:pPr lvl="7"/>
            <a:r>
              <a:rPr lang="en-GB"/>
              <a:t>Eight</a:t>
            </a:r>
          </a:p>
          <a:p>
            <a:pPr lvl="8"/>
            <a:r>
              <a:rPr lang="en-GB"/>
              <a:t>nine</a:t>
            </a:r>
            <a:endParaRPr lang="en-BE"/>
          </a:p>
        </p:txBody>
      </p:sp>
      <p:sp>
        <p:nvSpPr>
          <p:cNvPr id="14" name="Text Placeholder 11">
            <a:extLst>
              <a:ext uri="{FF2B5EF4-FFF2-40B4-BE49-F238E27FC236}">
                <a16:creationId xmlns:a16="http://schemas.microsoft.com/office/drawing/2014/main" id="{B477EAB0-09FC-1E51-1B3D-A88BFDE56C08}"/>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bg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26" name="Date Placeholder 25">
            <a:extLst>
              <a:ext uri="{FF2B5EF4-FFF2-40B4-BE49-F238E27FC236}">
                <a16:creationId xmlns:a16="http://schemas.microsoft.com/office/drawing/2014/main" id="{8555950C-BCFE-0A4E-8E08-757DE7A0A171}"/>
              </a:ext>
            </a:extLst>
          </p:cNvPr>
          <p:cNvSpPr>
            <a:spLocks noGrp="1"/>
          </p:cNvSpPr>
          <p:nvPr>
            <p:ph type="dt" sz="half" idx="20"/>
          </p:nvPr>
        </p:nvSpPr>
        <p:spPr/>
        <p:txBody>
          <a:bodyPr/>
          <a:lstStyle>
            <a:lvl1pPr>
              <a:defRPr>
                <a:solidFill>
                  <a:schemeClr val="tx2"/>
                </a:solidFill>
              </a:defRPr>
            </a:lvl1pPr>
          </a:lstStyle>
          <a:p>
            <a:fld id="{258E38D6-8852-4FCD-B13B-9A33019553B4}" type="datetimeFigureOut">
              <a:rPr lang="nl-NL" smtClean="0"/>
              <a:pPr/>
              <a:t>16-3-2026</a:t>
            </a:fld>
            <a:endParaRPr lang="nl-NL"/>
          </a:p>
        </p:txBody>
      </p:sp>
      <p:sp>
        <p:nvSpPr>
          <p:cNvPr id="27" name="Footer Placeholder 26">
            <a:extLst>
              <a:ext uri="{FF2B5EF4-FFF2-40B4-BE49-F238E27FC236}">
                <a16:creationId xmlns:a16="http://schemas.microsoft.com/office/drawing/2014/main" id="{EE53AB9F-7BF3-B240-855F-8DA4DB96D282}"/>
              </a:ext>
            </a:extLst>
          </p:cNvPr>
          <p:cNvSpPr>
            <a:spLocks noGrp="1"/>
          </p:cNvSpPr>
          <p:nvPr>
            <p:ph type="ftr" sz="quarter" idx="21"/>
          </p:nvPr>
        </p:nvSpPr>
        <p:spPr/>
        <p:txBody>
          <a:bodyPr/>
          <a:lstStyle>
            <a:lvl1pPr>
              <a:defRPr>
                <a:solidFill>
                  <a:schemeClr val="tx2"/>
                </a:solidFill>
              </a:defRPr>
            </a:lvl1pPr>
          </a:lstStyle>
          <a:p>
            <a:r>
              <a:rPr lang="nl-NL"/>
              <a:t>Add footer here</a:t>
            </a:r>
          </a:p>
        </p:txBody>
      </p:sp>
      <p:sp>
        <p:nvSpPr>
          <p:cNvPr id="28" name="Slide Number Placeholder 27">
            <a:extLst>
              <a:ext uri="{FF2B5EF4-FFF2-40B4-BE49-F238E27FC236}">
                <a16:creationId xmlns:a16="http://schemas.microsoft.com/office/drawing/2014/main" id="{A413F149-87D4-A87D-B7BA-52E04CB58841}"/>
              </a:ext>
            </a:extLst>
          </p:cNvPr>
          <p:cNvSpPr>
            <a:spLocks noGrp="1"/>
          </p:cNvSpPr>
          <p:nvPr>
            <p:ph type="sldNum" sz="quarter" idx="22"/>
          </p:nvPr>
        </p:nvSpPr>
        <p:spPr/>
        <p:txBody>
          <a:bodyPr/>
          <a:lstStyle>
            <a:lvl1pPr>
              <a:defRPr>
                <a:solidFill>
                  <a:schemeClr val="tx2"/>
                </a:solidFill>
              </a:defRPr>
            </a:lvl1pPr>
          </a:lstStyle>
          <a:p>
            <a:fld id="{6A39D99A-C750-4CCB-9786-E70781E600F5}" type="slidenum">
              <a:rPr lang="nl-NL" smtClean="0"/>
              <a:pPr/>
              <a:t>‹nr.›</a:t>
            </a:fld>
            <a:endParaRPr lang="nl-NL"/>
          </a:p>
        </p:txBody>
      </p:sp>
      <p:sp>
        <p:nvSpPr>
          <p:cNvPr id="29" name="Table Placeholder 28">
            <a:extLst>
              <a:ext uri="{FF2B5EF4-FFF2-40B4-BE49-F238E27FC236}">
                <a16:creationId xmlns:a16="http://schemas.microsoft.com/office/drawing/2014/main" id="{B9061556-C69F-604C-5C4A-623D719F9E8D}"/>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tx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2652589261"/>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2 columns dark">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4553E0-233F-3858-949D-3A0BDC7DA0AE}"/>
              </a:ext>
            </a:extLst>
          </p:cNvPr>
          <p:cNvSpPr>
            <a:spLocks noGrp="1"/>
          </p:cNvSpPr>
          <p:nvPr>
            <p:ph type="title"/>
          </p:nvPr>
        </p:nvSpPr>
        <p:spPr>
          <a:xfrm>
            <a:off x="1807203" y="612460"/>
            <a:ext cx="3970799" cy="288000"/>
          </a:xfrm>
        </p:spPr>
        <p:txBody>
          <a:bodyPr/>
          <a:lstStyle>
            <a:lvl1pPr>
              <a:defRPr>
                <a:solidFill>
                  <a:schemeClr val="tx2"/>
                </a:solidFill>
              </a:defRPr>
            </a:lvl1pPr>
          </a:lstStyle>
          <a:p>
            <a:r>
              <a:rPr lang="nl-NL"/>
              <a:t>Klik om stijl te bewerken</a:t>
            </a:r>
            <a:endParaRPr lang="en-BE"/>
          </a:p>
        </p:txBody>
      </p:sp>
      <p:sp>
        <p:nvSpPr>
          <p:cNvPr id="6" name="Content Placeholder 5">
            <a:extLst>
              <a:ext uri="{FF2B5EF4-FFF2-40B4-BE49-F238E27FC236}">
                <a16:creationId xmlns:a16="http://schemas.microsoft.com/office/drawing/2014/main" id="{689547AA-EA66-F28A-6D48-89FD56C819BC}"/>
              </a:ext>
            </a:extLst>
          </p:cNvPr>
          <p:cNvSpPr>
            <a:spLocks noGrp="1"/>
          </p:cNvSpPr>
          <p:nvPr>
            <p:ph sz="quarter" idx="18" hasCustomPrompt="1"/>
          </p:nvPr>
        </p:nvSpPr>
        <p:spPr>
          <a:xfrm>
            <a:off x="633600" y="1461600"/>
            <a:ext cx="5144400" cy="4500000"/>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1"/>
                </a:solidFill>
              </a:defRPr>
            </a:lvl9pPr>
          </a:lstStyle>
          <a:p>
            <a:pPr marL="337500" marR="0" lvl="0" indent="-337500" algn="l" defTabSz="685800" rtl="0" eaLnBrk="1" fontAlgn="auto" latinLnBrk="0" hangingPunct="1">
              <a:lnSpc>
                <a:spcPct val="114000"/>
              </a:lnSpc>
              <a:spcBef>
                <a:spcPts val="0"/>
              </a:spcBef>
              <a:spcAft>
                <a:spcPts val="0"/>
              </a:spcAft>
              <a:buClr>
                <a:schemeClr val="tx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a:t>
            </a:r>
          </a:p>
          <a:p>
            <a:pPr lvl="1"/>
            <a:r>
              <a:rPr lang="en-GB"/>
              <a:t>Second level</a:t>
            </a:r>
          </a:p>
          <a:p>
            <a:pPr lvl="2"/>
            <a:r>
              <a:rPr lang="en-GB"/>
              <a:t>Third level</a:t>
            </a:r>
          </a:p>
          <a:p>
            <a:pPr lvl="3"/>
            <a:r>
              <a:rPr lang="en-GB"/>
              <a:t>Fourth level</a:t>
            </a:r>
          </a:p>
          <a:p>
            <a:pPr lvl="4"/>
            <a:r>
              <a:rPr lang="en-GB"/>
              <a:t>Fifth level</a:t>
            </a:r>
          </a:p>
          <a:p>
            <a:pPr lvl="5"/>
            <a:r>
              <a:rPr lang="en-GB"/>
              <a:t>Six</a:t>
            </a:r>
          </a:p>
          <a:p>
            <a:pPr lvl="6"/>
            <a:r>
              <a:rPr lang="en-GB"/>
              <a:t>Seven</a:t>
            </a:r>
          </a:p>
          <a:p>
            <a:pPr lvl="7"/>
            <a:r>
              <a:rPr lang="en-GB"/>
              <a:t>Eight</a:t>
            </a:r>
          </a:p>
          <a:p>
            <a:pPr lvl="8"/>
            <a:r>
              <a:rPr lang="en-GB"/>
              <a:t>Nine </a:t>
            </a:r>
            <a:endParaRPr lang="en-BE"/>
          </a:p>
        </p:txBody>
      </p:sp>
      <p:sp>
        <p:nvSpPr>
          <p:cNvPr id="14" name="Text Placeholder 11">
            <a:extLst>
              <a:ext uri="{FF2B5EF4-FFF2-40B4-BE49-F238E27FC236}">
                <a16:creationId xmlns:a16="http://schemas.microsoft.com/office/drawing/2014/main" id="{B477EAB0-09FC-1E51-1B3D-A88BFDE56C08}"/>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bg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26" name="Date Placeholder 25">
            <a:extLst>
              <a:ext uri="{FF2B5EF4-FFF2-40B4-BE49-F238E27FC236}">
                <a16:creationId xmlns:a16="http://schemas.microsoft.com/office/drawing/2014/main" id="{8555950C-BCFE-0A4E-8E08-757DE7A0A171}"/>
              </a:ext>
            </a:extLst>
          </p:cNvPr>
          <p:cNvSpPr>
            <a:spLocks noGrp="1"/>
          </p:cNvSpPr>
          <p:nvPr>
            <p:ph type="dt" sz="half" idx="20"/>
          </p:nvPr>
        </p:nvSpPr>
        <p:spPr/>
        <p:txBody>
          <a:bodyPr/>
          <a:lstStyle>
            <a:lvl1pPr>
              <a:defRPr>
                <a:solidFill>
                  <a:schemeClr val="tx2"/>
                </a:solidFill>
              </a:defRPr>
            </a:lvl1pPr>
          </a:lstStyle>
          <a:p>
            <a:fld id="{258E38D6-8852-4FCD-B13B-9A33019553B4}" type="datetimeFigureOut">
              <a:rPr lang="nl-NL" smtClean="0"/>
              <a:pPr/>
              <a:t>16-3-2026</a:t>
            </a:fld>
            <a:endParaRPr lang="nl-NL"/>
          </a:p>
        </p:txBody>
      </p:sp>
      <p:sp>
        <p:nvSpPr>
          <p:cNvPr id="27" name="Footer Placeholder 26">
            <a:extLst>
              <a:ext uri="{FF2B5EF4-FFF2-40B4-BE49-F238E27FC236}">
                <a16:creationId xmlns:a16="http://schemas.microsoft.com/office/drawing/2014/main" id="{EE53AB9F-7BF3-B240-855F-8DA4DB96D282}"/>
              </a:ext>
            </a:extLst>
          </p:cNvPr>
          <p:cNvSpPr>
            <a:spLocks noGrp="1"/>
          </p:cNvSpPr>
          <p:nvPr>
            <p:ph type="ftr" sz="quarter" idx="21"/>
          </p:nvPr>
        </p:nvSpPr>
        <p:spPr>
          <a:xfrm>
            <a:off x="5829902" y="6067436"/>
            <a:ext cx="532197" cy="92333"/>
          </a:xfrm>
        </p:spPr>
        <p:txBody>
          <a:bodyPr/>
          <a:lstStyle>
            <a:lvl1pPr algn="ctr">
              <a:defRPr>
                <a:solidFill>
                  <a:schemeClr val="tx2"/>
                </a:solidFill>
              </a:defRPr>
            </a:lvl1pPr>
          </a:lstStyle>
          <a:p>
            <a:r>
              <a:rPr lang="nl-NL"/>
              <a:t>Add footer here</a:t>
            </a:r>
          </a:p>
        </p:txBody>
      </p:sp>
      <p:sp>
        <p:nvSpPr>
          <p:cNvPr id="28" name="Slide Number Placeholder 27">
            <a:extLst>
              <a:ext uri="{FF2B5EF4-FFF2-40B4-BE49-F238E27FC236}">
                <a16:creationId xmlns:a16="http://schemas.microsoft.com/office/drawing/2014/main" id="{A413F149-87D4-A87D-B7BA-52E04CB58841}"/>
              </a:ext>
            </a:extLst>
          </p:cNvPr>
          <p:cNvSpPr>
            <a:spLocks noGrp="1"/>
          </p:cNvSpPr>
          <p:nvPr>
            <p:ph type="sldNum" sz="quarter" idx="22"/>
          </p:nvPr>
        </p:nvSpPr>
        <p:spPr>
          <a:xfrm>
            <a:off x="11417336" y="6067436"/>
            <a:ext cx="141064" cy="92333"/>
          </a:xfrm>
        </p:spPr>
        <p:txBody>
          <a:bodyPr/>
          <a:lstStyle>
            <a:lvl1pPr>
              <a:defRPr>
                <a:solidFill>
                  <a:schemeClr val="tx2"/>
                </a:solidFill>
              </a:defRPr>
            </a:lvl1pPr>
          </a:lstStyle>
          <a:p>
            <a:fld id="{6A39D99A-C750-4CCB-9786-E70781E600F5}" type="slidenum">
              <a:rPr lang="nl-NL" smtClean="0"/>
              <a:pPr/>
              <a:t>‹nr.›</a:t>
            </a:fld>
            <a:endParaRPr lang="nl-NL"/>
          </a:p>
        </p:txBody>
      </p:sp>
      <p:sp>
        <p:nvSpPr>
          <p:cNvPr id="2" name="Content Placeholder 5">
            <a:extLst>
              <a:ext uri="{FF2B5EF4-FFF2-40B4-BE49-F238E27FC236}">
                <a16:creationId xmlns:a16="http://schemas.microsoft.com/office/drawing/2014/main" id="{6C1E9667-2FA0-7598-DFFF-1E1E2F1275C9}"/>
              </a:ext>
            </a:extLst>
          </p:cNvPr>
          <p:cNvSpPr>
            <a:spLocks noGrp="1"/>
          </p:cNvSpPr>
          <p:nvPr>
            <p:ph sz="quarter" idx="24" hasCustomPrompt="1"/>
          </p:nvPr>
        </p:nvSpPr>
        <p:spPr>
          <a:xfrm>
            <a:off x="6415200" y="1461600"/>
            <a:ext cx="5144400" cy="4500000"/>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1"/>
                </a:solidFill>
              </a:defRPr>
            </a:lvl9pPr>
          </a:lstStyle>
          <a:p>
            <a:pPr marL="337500" marR="0" lvl="0" indent="-337500" algn="l" defTabSz="685800" rtl="0" eaLnBrk="1" fontAlgn="auto" latinLnBrk="0" hangingPunct="1">
              <a:lnSpc>
                <a:spcPct val="114000"/>
              </a:lnSpc>
              <a:spcBef>
                <a:spcPts val="0"/>
              </a:spcBef>
              <a:spcAft>
                <a:spcPts val="0"/>
              </a:spcAft>
              <a:buClr>
                <a:schemeClr val="tx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 You can also use this box to display a graph, picture, table, etc. next to the text.</a:t>
            </a:r>
          </a:p>
          <a:p>
            <a:pPr lvl="1"/>
            <a:r>
              <a:rPr lang="en-GB"/>
              <a:t>Second level</a:t>
            </a:r>
          </a:p>
          <a:p>
            <a:pPr lvl="2"/>
            <a:r>
              <a:rPr lang="en-GB"/>
              <a:t>Third level</a:t>
            </a:r>
          </a:p>
          <a:p>
            <a:pPr lvl="3"/>
            <a:r>
              <a:rPr lang="en-GB"/>
              <a:t>Fourth level</a:t>
            </a:r>
          </a:p>
          <a:p>
            <a:pPr lvl="4"/>
            <a:r>
              <a:rPr lang="en-GB"/>
              <a:t>Fifth level</a:t>
            </a:r>
          </a:p>
          <a:p>
            <a:pPr lvl="5"/>
            <a:r>
              <a:rPr lang="en-GB"/>
              <a:t>Six</a:t>
            </a:r>
          </a:p>
          <a:p>
            <a:pPr lvl="6"/>
            <a:r>
              <a:rPr lang="en-GB"/>
              <a:t>Seven</a:t>
            </a:r>
          </a:p>
          <a:p>
            <a:pPr lvl="7"/>
            <a:r>
              <a:rPr lang="en-GB"/>
              <a:t>Eight</a:t>
            </a:r>
          </a:p>
          <a:p>
            <a:pPr lvl="8"/>
            <a:r>
              <a:rPr lang="en-GB"/>
              <a:t>Nine </a:t>
            </a:r>
            <a:endParaRPr lang="en-BE"/>
          </a:p>
        </p:txBody>
      </p:sp>
      <p:sp>
        <p:nvSpPr>
          <p:cNvPr id="3" name="Table Placeholder 18">
            <a:extLst>
              <a:ext uri="{FF2B5EF4-FFF2-40B4-BE49-F238E27FC236}">
                <a16:creationId xmlns:a16="http://schemas.microsoft.com/office/drawing/2014/main" id="{9CF54805-5064-072F-E92A-247ED0127E79}"/>
              </a:ext>
            </a:extLst>
          </p:cNvPr>
          <p:cNvSpPr>
            <a:spLocks noGrp="1" noChangeAspect="1"/>
          </p:cNvSpPr>
          <p:nvPr>
            <p:ph type="tbl" sz="quarter" idx="25" hasCustomPrompt="1"/>
          </p:nvPr>
        </p:nvSpPr>
        <p:spPr>
          <a:xfrm>
            <a:off x="11363539" y="572400"/>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tx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1782095330"/>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and Picture R dark">
    <p:bg>
      <p:bgRef idx="1001">
        <a:schemeClr val="bg1"/>
      </p:bgRef>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0DBB1DB-6996-56E3-A6DE-EF175D3BA38C}"/>
              </a:ext>
            </a:extLst>
          </p:cNvPr>
          <p:cNvSpPr>
            <a:spLocks noGrp="1"/>
          </p:cNvSpPr>
          <p:nvPr>
            <p:ph type="pic" sz="quarter" idx="24"/>
          </p:nvPr>
        </p:nvSpPr>
        <p:spPr>
          <a:xfrm>
            <a:off x="6414003" y="639450"/>
            <a:ext cx="5778000" cy="6218551"/>
          </a:xfrm>
          <a:custGeom>
            <a:avLst/>
            <a:gdLst>
              <a:gd name="connsiteX0" fmla="*/ 173340 w 5778000"/>
              <a:gd name="connsiteY0" fmla="*/ 0 h 6218551"/>
              <a:gd name="connsiteX1" fmla="*/ 5778000 w 5778000"/>
              <a:gd name="connsiteY1" fmla="*/ 0 h 6218551"/>
              <a:gd name="connsiteX2" fmla="*/ 5778000 w 5778000"/>
              <a:gd name="connsiteY2" fmla="*/ 6218551 h 6218551"/>
              <a:gd name="connsiteX3" fmla="*/ 0 w 5778000"/>
              <a:gd name="connsiteY3" fmla="*/ 6218551 h 6218551"/>
              <a:gd name="connsiteX4" fmla="*/ 0 w 5778000"/>
              <a:gd name="connsiteY4" fmla="*/ 173231 h 6218551"/>
              <a:gd name="connsiteX5" fmla="*/ 173340 w 5778000"/>
              <a:gd name="connsiteY5" fmla="*/ 0 h 6218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8000" h="6218551">
                <a:moveTo>
                  <a:pt x="173340" y="0"/>
                </a:moveTo>
                <a:lnTo>
                  <a:pt x="5778000" y="0"/>
                </a:lnTo>
                <a:lnTo>
                  <a:pt x="5778000" y="6218551"/>
                </a:lnTo>
                <a:lnTo>
                  <a:pt x="0" y="6218551"/>
                </a:lnTo>
                <a:lnTo>
                  <a:pt x="0" y="173231"/>
                </a:lnTo>
                <a:cubicBezTo>
                  <a:pt x="0" y="77542"/>
                  <a:pt x="77590" y="0"/>
                  <a:pt x="173340" y="0"/>
                </a:cubicBezTo>
                <a:close/>
              </a:path>
            </a:pathLst>
          </a:custGeom>
          <a:solidFill>
            <a:schemeClr val="accent1"/>
          </a:solidFill>
        </p:spPr>
        <p:txBody>
          <a:bodyPr wrap="square">
            <a:noAutofit/>
          </a:bodyPr>
          <a:lstStyle/>
          <a:p>
            <a:r>
              <a:rPr lang="nl-NL"/>
              <a:t>Klik op het pictogram als u een afbeelding wilt toevoegen</a:t>
            </a:r>
            <a:endParaRPr lang="en-BE"/>
          </a:p>
        </p:txBody>
      </p:sp>
      <p:sp>
        <p:nvSpPr>
          <p:cNvPr id="4" name="Title 3">
            <a:extLst>
              <a:ext uri="{FF2B5EF4-FFF2-40B4-BE49-F238E27FC236}">
                <a16:creationId xmlns:a16="http://schemas.microsoft.com/office/drawing/2014/main" id="{DC4553E0-233F-3858-949D-3A0BDC7DA0AE}"/>
              </a:ext>
            </a:extLst>
          </p:cNvPr>
          <p:cNvSpPr>
            <a:spLocks noGrp="1"/>
          </p:cNvSpPr>
          <p:nvPr>
            <p:ph type="title"/>
          </p:nvPr>
        </p:nvSpPr>
        <p:spPr>
          <a:xfrm>
            <a:off x="1807203" y="612460"/>
            <a:ext cx="3970799" cy="288000"/>
          </a:xfrm>
        </p:spPr>
        <p:txBody>
          <a:bodyPr/>
          <a:lstStyle>
            <a:lvl1pPr>
              <a:defRPr>
                <a:solidFill>
                  <a:schemeClr val="tx2"/>
                </a:solidFill>
              </a:defRPr>
            </a:lvl1pPr>
          </a:lstStyle>
          <a:p>
            <a:r>
              <a:rPr lang="nl-NL"/>
              <a:t>Klik om stijl te bewerken</a:t>
            </a:r>
            <a:endParaRPr lang="en-BE"/>
          </a:p>
        </p:txBody>
      </p:sp>
      <p:sp>
        <p:nvSpPr>
          <p:cNvPr id="6" name="Content Placeholder 5">
            <a:extLst>
              <a:ext uri="{FF2B5EF4-FFF2-40B4-BE49-F238E27FC236}">
                <a16:creationId xmlns:a16="http://schemas.microsoft.com/office/drawing/2014/main" id="{689547AA-EA66-F28A-6D48-89FD56C819BC}"/>
              </a:ext>
            </a:extLst>
          </p:cNvPr>
          <p:cNvSpPr>
            <a:spLocks noGrp="1"/>
          </p:cNvSpPr>
          <p:nvPr>
            <p:ph sz="quarter" idx="18" hasCustomPrompt="1"/>
          </p:nvPr>
        </p:nvSpPr>
        <p:spPr>
          <a:xfrm>
            <a:off x="633600" y="1461600"/>
            <a:ext cx="5144400" cy="4500000"/>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1"/>
                </a:solidFill>
              </a:defRPr>
            </a:lvl9pPr>
          </a:lstStyle>
          <a:p>
            <a:pPr marL="337500" marR="0" lvl="0" indent="-337500" algn="l" defTabSz="685800" rtl="0" eaLnBrk="1" fontAlgn="auto" latinLnBrk="0" hangingPunct="1">
              <a:lnSpc>
                <a:spcPct val="114000"/>
              </a:lnSpc>
              <a:spcBef>
                <a:spcPts val="0"/>
              </a:spcBef>
              <a:spcAft>
                <a:spcPts val="0"/>
              </a:spcAft>
              <a:buClr>
                <a:schemeClr val="tx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a:t>
            </a:r>
          </a:p>
          <a:p>
            <a:pPr lvl="1"/>
            <a:r>
              <a:rPr lang="en-GB"/>
              <a:t>Second level</a:t>
            </a:r>
          </a:p>
          <a:p>
            <a:pPr lvl="2"/>
            <a:r>
              <a:rPr lang="en-GB"/>
              <a:t>Third level</a:t>
            </a:r>
          </a:p>
          <a:p>
            <a:pPr lvl="3"/>
            <a:r>
              <a:rPr lang="en-GB"/>
              <a:t>Fourth level</a:t>
            </a:r>
          </a:p>
          <a:p>
            <a:pPr lvl="4"/>
            <a:r>
              <a:rPr lang="en-GB"/>
              <a:t>Fifth level</a:t>
            </a:r>
          </a:p>
          <a:p>
            <a:pPr lvl="5"/>
            <a:r>
              <a:rPr lang="en-GB"/>
              <a:t>Six</a:t>
            </a:r>
          </a:p>
          <a:p>
            <a:pPr lvl="6"/>
            <a:r>
              <a:rPr lang="en-GB"/>
              <a:t>Seven</a:t>
            </a:r>
          </a:p>
          <a:p>
            <a:pPr lvl="7"/>
            <a:r>
              <a:rPr lang="en-GB"/>
              <a:t>Eight</a:t>
            </a:r>
          </a:p>
          <a:p>
            <a:pPr lvl="8"/>
            <a:r>
              <a:rPr lang="en-GB"/>
              <a:t>Nine </a:t>
            </a:r>
            <a:endParaRPr lang="en-BE"/>
          </a:p>
        </p:txBody>
      </p:sp>
      <p:sp>
        <p:nvSpPr>
          <p:cNvPr id="14" name="Text Placeholder 11">
            <a:extLst>
              <a:ext uri="{FF2B5EF4-FFF2-40B4-BE49-F238E27FC236}">
                <a16:creationId xmlns:a16="http://schemas.microsoft.com/office/drawing/2014/main" id="{B477EAB0-09FC-1E51-1B3D-A88BFDE56C08}"/>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bg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26" name="Date Placeholder 25">
            <a:extLst>
              <a:ext uri="{FF2B5EF4-FFF2-40B4-BE49-F238E27FC236}">
                <a16:creationId xmlns:a16="http://schemas.microsoft.com/office/drawing/2014/main" id="{8555950C-BCFE-0A4E-8E08-757DE7A0A171}"/>
              </a:ext>
            </a:extLst>
          </p:cNvPr>
          <p:cNvSpPr>
            <a:spLocks noGrp="1"/>
          </p:cNvSpPr>
          <p:nvPr>
            <p:ph type="dt" sz="half" idx="20"/>
          </p:nvPr>
        </p:nvSpPr>
        <p:spPr/>
        <p:txBody>
          <a:bodyPr/>
          <a:lstStyle/>
          <a:p>
            <a:fld id="{258E38D6-8852-4FCD-B13B-9A33019553B4}" type="datetimeFigureOut">
              <a:rPr lang="nl-NL" smtClean="0"/>
              <a:pPr/>
              <a:t>16-3-2026</a:t>
            </a:fld>
            <a:endParaRPr lang="nl-NL"/>
          </a:p>
        </p:txBody>
      </p:sp>
      <p:sp>
        <p:nvSpPr>
          <p:cNvPr id="27" name="Footer Placeholder 26">
            <a:extLst>
              <a:ext uri="{FF2B5EF4-FFF2-40B4-BE49-F238E27FC236}">
                <a16:creationId xmlns:a16="http://schemas.microsoft.com/office/drawing/2014/main" id="{EE53AB9F-7BF3-B240-855F-8DA4DB96D282}"/>
              </a:ext>
            </a:extLst>
          </p:cNvPr>
          <p:cNvSpPr>
            <a:spLocks noGrp="1"/>
          </p:cNvSpPr>
          <p:nvPr>
            <p:ph type="ftr" sz="quarter" idx="21"/>
          </p:nvPr>
        </p:nvSpPr>
        <p:spPr>
          <a:xfrm>
            <a:off x="4965796" y="6067436"/>
            <a:ext cx="532197" cy="92333"/>
          </a:xfrm>
        </p:spPr>
        <p:txBody>
          <a:bodyPr/>
          <a:lstStyle>
            <a:lvl1pPr algn="r">
              <a:defRPr/>
            </a:lvl1pPr>
          </a:lstStyle>
          <a:p>
            <a:r>
              <a:rPr lang="nl-NL"/>
              <a:t>Add footer here</a:t>
            </a:r>
          </a:p>
        </p:txBody>
      </p:sp>
      <p:sp>
        <p:nvSpPr>
          <p:cNvPr id="28" name="Slide Number Placeholder 27">
            <a:extLst>
              <a:ext uri="{FF2B5EF4-FFF2-40B4-BE49-F238E27FC236}">
                <a16:creationId xmlns:a16="http://schemas.microsoft.com/office/drawing/2014/main" id="{A413F149-87D4-A87D-B7BA-52E04CB58841}"/>
              </a:ext>
            </a:extLst>
          </p:cNvPr>
          <p:cNvSpPr>
            <a:spLocks noGrp="1"/>
          </p:cNvSpPr>
          <p:nvPr>
            <p:ph type="sldNum" sz="quarter" idx="22"/>
          </p:nvPr>
        </p:nvSpPr>
        <p:spPr>
          <a:xfrm>
            <a:off x="5636936" y="6067436"/>
            <a:ext cx="141064" cy="92333"/>
          </a:xfrm>
        </p:spPr>
        <p:txBody>
          <a:bodyPr/>
          <a:lstStyle/>
          <a:p>
            <a:fld id="{6A39D99A-C750-4CCB-9786-E70781E600F5}" type="slidenum">
              <a:rPr lang="nl-NL" smtClean="0"/>
              <a:pPr/>
              <a:t>‹nr.›</a:t>
            </a:fld>
            <a:endParaRPr lang="nl-NL"/>
          </a:p>
        </p:txBody>
      </p:sp>
      <p:sp>
        <p:nvSpPr>
          <p:cNvPr id="19" name="Table Placeholder 18">
            <a:extLst>
              <a:ext uri="{FF2B5EF4-FFF2-40B4-BE49-F238E27FC236}">
                <a16:creationId xmlns:a16="http://schemas.microsoft.com/office/drawing/2014/main" id="{E78D983F-3915-20B6-3BEC-588DA3B3F4EE}"/>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2169992410"/>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and Picture L dark">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4553E0-233F-3858-949D-3A0BDC7DA0AE}"/>
              </a:ext>
            </a:extLst>
          </p:cNvPr>
          <p:cNvSpPr>
            <a:spLocks noGrp="1"/>
          </p:cNvSpPr>
          <p:nvPr>
            <p:ph type="title"/>
          </p:nvPr>
        </p:nvSpPr>
        <p:spPr>
          <a:xfrm>
            <a:off x="7588803" y="612460"/>
            <a:ext cx="3970799" cy="288000"/>
          </a:xfrm>
        </p:spPr>
        <p:txBody>
          <a:bodyPr/>
          <a:lstStyle>
            <a:lvl1pPr>
              <a:defRPr>
                <a:solidFill>
                  <a:schemeClr val="tx2"/>
                </a:solidFill>
              </a:defRPr>
            </a:lvl1pPr>
          </a:lstStyle>
          <a:p>
            <a:r>
              <a:rPr lang="nl-NL"/>
              <a:t>Klik om stijl te bewerken</a:t>
            </a:r>
            <a:endParaRPr lang="en-BE"/>
          </a:p>
        </p:txBody>
      </p:sp>
      <p:sp>
        <p:nvSpPr>
          <p:cNvPr id="6" name="Content Placeholder 5">
            <a:extLst>
              <a:ext uri="{FF2B5EF4-FFF2-40B4-BE49-F238E27FC236}">
                <a16:creationId xmlns:a16="http://schemas.microsoft.com/office/drawing/2014/main" id="{689547AA-EA66-F28A-6D48-89FD56C819BC}"/>
              </a:ext>
            </a:extLst>
          </p:cNvPr>
          <p:cNvSpPr>
            <a:spLocks noGrp="1"/>
          </p:cNvSpPr>
          <p:nvPr>
            <p:ph sz="quarter" idx="18" hasCustomPrompt="1"/>
          </p:nvPr>
        </p:nvSpPr>
        <p:spPr>
          <a:xfrm>
            <a:off x="6415200" y="1461600"/>
            <a:ext cx="5144400" cy="4500000"/>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1"/>
                </a:solidFill>
              </a:defRPr>
            </a:lvl9pPr>
          </a:lstStyle>
          <a:p>
            <a:pPr marL="337500" marR="0" lvl="0" indent="-337500" algn="l" defTabSz="685800" rtl="0" eaLnBrk="1" fontAlgn="auto" latinLnBrk="0" hangingPunct="1">
              <a:lnSpc>
                <a:spcPct val="114000"/>
              </a:lnSpc>
              <a:spcBef>
                <a:spcPts val="0"/>
              </a:spcBef>
              <a:spcAft>
                <a:spcPts val="0"/>
              </a:spcAft>
              <a:buClr>
                <a:schemeClr val="tx1"/>
              </a:buClr>
              <a:buSzTx/>
              <a:buFont typeface="Arial Bold"/>
              <a:buChar char="—"/>
              <a:tabLst/>
              <a:defRPr/>
            </a:pPr>
            <a:r>
              <a:rPr lang="en-GB"/>
              <a:t>This box has several </a:t>
            </a:r>
            <a:r>
              <a:rPr lang="en-GB" err="1"/>
              <a:t>textstyles</a:t>
            </a:r>
            <a:r>
              <a:rPr lang="en-GB"/>
              <a:t> (bullets, text, intro, title…). Use the indent more button to go to the next style. Use the indent less button to go to the previous style.</a:t>
            </a:r>
          </a:p>
          <a:p>
            <a:pPr lvl="1"/>
            <a:r>
              <a:rPr lang="en-GB"/>
              <a:t>Second level</a:t>
            </a:r>
          </a:p>
          <a:p>
            <a:pPr lvl="2"/>
            <a:r>
              <a:rPr lang="en-GB"/>
              <a:t>Third level</a:t>
            </a:r>
          </a:p>
          <a:p>
            <a:pPr lvl="3"/>
            <a:r>
              <a:rPr lang="en-GB"/>
              <a:t>Fourth level</a:t>
            </a:r>
          </a:p>
          <a:p>
            <a:pPr lvl="4"/>
            <a:r>
              <a:rPr lang="en-GB"/>
              <a:t>Fifth level</a:t>
            </a:r>
          </a:p>
          <a:p>
            <a:pPr lvl="5"/>
            <a:r>
              <a:rPr lang="en-GB"/>
              <a:t>Six</a:t>
            </a:r>
          </a:p>
          <a:p>
            <a:pPr lvl="6"/>
            <a:r>
              <a:rPr lang="en-GB"/>
              <a:t>Seven</a:t>
            </a:r>
          </a:p>
          <a:p>
            <a:pPr lvl="7"/>
            <a:r>
              <a:rPr lang="en-GB"/>
              <a:t>Eight</a:t>
            </a:r>
          </a:p>
          <a:p>
            <a:pPr lvl="8"/>
            <a:r>
              <a:rPr lang="en-GB"/>
              <a:t>Nine</a:t>
            </a:r>
            <a:endParaRPr lang="en-BE"/>
          </a:p>
        </p:txBody>
      </p:sp>
      <p:sp>
        <p:nvSpPr>
          <p:cNvPr id="14" name="Text Placeholder 11">
            <a:extLst>
              <a:ext uri="{FF2B5EF4-FFF2-40B4-BE49-F238E27FC236}">
                <a16:creationId xmlns:a16="http://schemas.microsoft.com/office/drawing/2014/main" id="{B477EAB0-09FC-1E51-1B3D-A88BFDE56C08}"/>
              </a:ext>
            </a:extLst>
          </p:cNvPr>
          <p:cNvSpPr>
            <a:spLocks noGrp="1"/>
          </p:cNvSpPr>
          <p:nvPr>
            <p:ph type="body" sz="quarter" idx="19" hasCustomPrompt="1"/>
          </p:nvPr>
        </p:nvSpPr>
        <p:spPr>
          <a:xfrm>
            <a:off x="6415202" y="654883"/>
            <a:ext cx="669995" cy="167913"/>
          </a:xfrm>
          <a:prstGeom prst="roundRect">
            <a:avLst>
              <a:gd name="adj" fmla="val 17722"/>
            </a:avLst>
          </a:prstGeom>
          <a:solidFill>
            <a:schemeClr val="bg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26" name="Date Placeholder 25">
            <a:extLst>
              <a:ext uri="{FF2B5EF4-FFF2-40B4-BE49-F238E27FC236}">
                <a16:creationId xmlns:a16="http://schemas.microsoft.com/office/drawing/2014/main" id="{8555950C-BCFE-0A4E-8E08-757DE7A0A171}"/>
              </a:ext>
            </a:extLst>
          </p:cNvPr>
          <p:cNvSpPr>
            <a:spLocks noGrp="1"/>
          </p:cNvSpPr>
          <p:nvPr>
            <p:ph type="dt" sz="half" idx="20"/>
          </p:nvPr>
        </p:nvSpPr>
        <p:spPr>
          <a:xfrm>
            <a:off x="6415203" y="6067436"/>
            <a:ext cx="310983" cy="92333"/>
          </a:xfrm>
        </p:spPr>
        <p:txBody>
          <a:bodyPr/>
          <a:lstStyle>
            <a:lvl1pPr>
              <a:defRPr>
                <a:solidFill>
                  <a:schemeClr val="tx2"/>
                </a:solidFill>
              </a:defRPr>
            </a:lvl1pPr>
          </a:lstStyle>
          <a:p>
            <a:fld id="{258E38D6-8852-4FCD-B13B-9A33019553B4}" type="datetimeFigureOut">
              <a:rPr lang="nl-NL" smtClean="0"/>
              <a:pPr/>
              <a:t>16-3-2026</a:t>
            </a:fld>
            <a:endParaRPr lang="nl-NL"/>
          </a:p>
        </p:txBody>
      </p:sp>
      <p:sp>
        <p:nvSpPr>
          <p:cNvPr id="27" name="Footer Placeholder 26">
            <a:extLst>
              <a:ext uri="{FF2B5EF4-FFF2-40B4-BE49-F238E27FC236}">
                <a16:creationId xmlns:a16="http://schemas.microsoft.com/office/drawing/2014/main" id="{EE53AB9F-7BF3-B240-855F-8DA4DB96D282}"/>
              </a:ext>
            </a:extLst>
          </p:cNvPr>
          <p:cNvSpPr>
            <a:spLocks noGrp="1"/>
          </p:cNvSpPr>
          <p:nvPr>
            <p:ph type="ftr" sz="quarter" idx="21"/>
          </p:nvPr>
        </p:nvSpPr>
        <p:spPr>
          <a:xfrm>
            <a:off x="10428196" y="6067436"/>
            <a:ext cx="532197" cy="92333"/>
          </a:xfrm>
        </p:spPr>
        <p:txBody>
          <a:bodyPr/>
          <a:lstStyle>
            <a:lvl1pPr algn="r">
              <a:defRPr>
                <a:solidFill>
                  <a:schemeClr val="tx2"/>
                </a:solidFill>
              </a:defRPr>
            </a:lvl1pPr>
          </a:lstStyle>
          <a:p>
            <a:r>
              <a:rPr lang="nl-NL"/>
              <a:t>Add footer here</a:t>
            </a:r>
          </a:p>
        </p:txBody>
      </p:sp>
      <p:sp>
        <p:nvSpPr>
          <p:cNvPr id="28" name="Slide Number Placeholder 27">
            <a:extLst>
              <a:ext uri="{FF2B5EF4-FFF2-40B4-BE49-F238E27FC236}">
                <a16:creationId xmlns:a16="http://schemas.microsoft.com/office/drawing/2014/main" id="{A413F149-87D4-A87D-B7BA-52E04CB58841}"/>
              </a:ext>
            </a:extLst>
          </p:cNvPr>
          <p:cNvSpPr>
            <a:spLocks noGrp="1"/>
          </p:cNvSpPr>
          <p:nvPr>
            <p:ph type="sldNum" sz="quarter" idx="22"/>
          </p:nvPr>
        </p:nvSpPr>
        <p:spPr>
          <a:xfrm>
            <a:off x="11099336" y="6067436"/>
            <a:ext cx="141064" cy="92333"/>
          </a:xfrm>
        </p:spPr>
        <p:txBody>
          <a:bodyPr/>
          <a:lstStyle>
            <a:lvl1pPr>
              <a:defRPr>
                <a:solidFill>
                  <a:schemeClr val="tx2"/>
                </a:solidFill>
              </a:defRPr>
            </a:lvl1pPr>
          </a:lstStyle>
          <a:p>
            <a:fld id="{6A39D99A-C750-4CCB-9786-E70781E600F5}" type="slidenum">
              <a:rPr lang="nl-NL" smtClean="0"/>
              <a:pPr/>
              <a:t>‹nr.›</a:t>
            </a:fld>
            <a:endParaRPr lang="nl-NL"/>
          </a:p>
        </p:txBody>
      </p:sp>
      <p:sp>
        <p:nvSpPr>
          <p:cNvPr id="19" name="Table Placeholder 18">
            <a:extLst>
              <a:ext uri="{FF2B5EF4-FFF2-40B4-BE49-F238E27FC236}">
                <a16:creationId xmlns:a16="http://schemas.microsoft.com/office/drawing/2014/main" id="{E78D983F-3915-20B6-3BEC-588DA3B3F4EE}"/>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tx1"/>
          </a:solidFill>
        </p:spPr>
        <p:txBody>
          <a:bodyPr wrap="square">
            <a:noAutofit/>
          </a:bodyPr>
          <a:lstStyle>
            <a:lvl1pPr marL="0" indent="0">
              <a:buNone/>
              <a:defRPr sz="100">
                <a:solidFill>
                  <a:schemeClr val="bg2"/>
                </a:solidFill>
              </a:defRPr>
            </a:lvl1pPr>
          </a:lstStyle>
          <a:p>
            <a:r>
              <a:rPr lang="en-BE"/>
              <a:t>1</a:t>
            </a:r>
          </a:p>
        </p:txBody>
      </p:sp>
      <p:sp>
        <p:nvSpPr>
          <p:cNvPr id="12" name="Picture Placeholder 11">
            <a:extLst>
              <a:ext uri="{FF2B5EF4-FFF2-40B4-BE49-F238E27FC236}">
                <a16:creationId xmlns:a16="http://schemas.microsoft.com/office/drawing/2014/main" id="{8D018A42-C9B4-7E6A-9100-66DA44928585}"/>
              </a:ext>
            </a:extLst>
          </p:cNvPr>
          <p:cNvSpPr>
            <a:spLocks noGrp="1"/>
          </p:cNvSpPr>
          <p:nvPr>
            <p:ph type="pic" sz="quarter" idx="24"/>
          </p:nvPr>
        </p:nvSpPr>
        <p:spPr>
          <a:xfrm>
            <a:off x="0" y="5"/>
            <a:ext cx="5778000" cy="6218551"/>
          </a:xfrm>
          <a:custGeom>
            <a:avLst/>
            <a:gdLst>
              <a:gd name="connsiteX0" fmla="*/ 0 w 5778000"/>
              <a:gd name="connsiteY0" fmla="*/ 0 h 6218551"/>
              <a:gd name="connsiteX1" fmla="*/ 5778000 w 5778000"/>
              <a:gd name="connsiteY1" fmla="*/ 0 h 6218551"/>
              <a:gd name="connsiteX2" fmla="*/ 5778000 w 5778000"/>
              <a:gd name="connsiteY2" fmla="*/ 6045320 h 6218551"/>
              <a:gd name="connsiteX3" fmla="*/ 5604660 w 5778000"/>
              <a:gd name="connsiteY3" fmla="*/ 6218551 h 6218551"/>
              <a:gd name="connsiteX4" fmla="*/ 0 w 5778000"/>
              <a:gd name="connsiteY4" fmla="*/ 6218551 h 621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000" h="6218551">
                <a:moveTo>
                  <a:pt x="0" y="0"/>
                </a:moveTo>
                <a:lnTo>
                  <a:pt x="5778000" y="0"/>
                </a:lnTo>
                <a:lnTo>
                  <a:pt x="5778000" y="6045320"/>
                </a:lnTo>
                <a:cubicBezTo>
                  <a:pt x="5778000" y="6141010"/>
                  <a:pt x="5700410" y="6218551"/>
                  <a:pt x="5604660" y="6218551"/>
                </a:cubicBezTo>
                <a:lnTo>
                  <a:pt x="0" y="6218551"/>
                </a:lnTo>
                <a:close/>
              </a:path>
            </a:pathLst>
          </a:custGeom>
          <a:solidFill>
            <a:schemeClr val="accent1"/>
          </a:solidFill>
        </p:spPr>
        <p:txBody>
          <a:bodyPr wrap="square">
            <a:noAutofit/>
          </a:bodyPr>
          <a:lstStyle/>
          <a:p>
            <a:r>
              <a:rPr lang="nl-NL"/>
              <a:t>Klik op het pictogram als u een afbeelding wilt toevoegen</a:t>
            </a:r>
            <a:endParaRPr lang="en-BE"/>
          </a:p>
        </p:txBody>
      </p:sp>
    </p:spTree>
    <p:extLst>
      <p:ext uri="{BB962C8B-B14F-4D97-AF65-F5344CB8AC3E}">
        <p14:creationId xmlns:p14="http://schemas.microsoft.com/office/powerpoint/2010/main" val="344486918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pictures with text dark">
    <p:bg>
      <p:bgRef idx="1001">
        <a:schemeClr val="bg1"/>
      </p:bgRef>
    </p:bg>
    <p:spTree>
      <p:nvGrpSpPr>
        <p:cNvPr id="1" name=""/>
        <p:cNvGrpSpPr/>
        <p:nvPr/>
      </p:nvGrpSpPr>
      <p:grpSpPr>
        <a:xfrm>
          <a:off x="0" y="0"/>
          <a:ext cx="0" cy="0"/>
          <a:chOff x="0" y="0"/>
          <a:chExt cx="0" cy="0"/>
        </a:xfrm>
      </p:grpSpPr>
      <p:sp>
        <p:nvSpPr>
          <p:cNvPr id="20" name="Date Placeholder 19">
            <a:extLst>
              <a:ext uri="{FF2B5EF4-FFF2-40B4-BE49-F238E27FC236}">
                <a16:creationId xmlns:a16="http://schemas.microsoft.com/office/drawing/2014/main" id="{18C7AF3D-9F10-5FB4-7F2A-D0B14732BA20}"/>
              </a:ext>
            </a:extLst>
          </p:cNvPr>
          <p:cNvSpPr>
            <a:spLocks noGrp="1"/>
          </p:cNvSpPr>
          <p:nvPr>
            <p:ph type="dt" sz="half" idx="31"/>
          </p:nvPr>
        </p:nvSpPr>
        <p:spPr/>
        <p:txBody>
          <a:bodyPr/>
          <a:lstStyle>
            <a:lvl1pPr>
              <a:defRPr>
                <a:solidFill>
                  <a:schemeClr val="tx2"/>
                </a:solidFill>
              </a:defRPr>
            </a:lvl1pPr>
          </a:lstStyle>
          <a:p>
            <a:fld id="{258E38D6-8852-4FCD-B13B-9A33019553B4}" type="datetimeFigureOut">
              <a:rPr lang="nl-NL" smtClean="0"/>
              <a:pPr/>
              <a:t>16-3-2026</a:t>
            </a:fld>
            <a:endParaRPr lang="nl-NL"/>
          </a:p>
        </p:txBody>
      </p:sp>
      <p:sp>
        <p:nvSpPr>
          <p:cNvPr id="25" name="Footer Placeholder 24">
            <a:extLst>
              <a:ext uri="{FF2B5EF4-FFF2-40B4-BE49-F238E27FC236}">
                <a16:creationId xmlns:a16="http://schemas.microsoft.com/office/drawing/2014/main" id="{02AD61E3-E3D5-AC6B-0491-1030EF51D348}"/>
              </a:ext>
            </a:extLst>
          </p:cNvPr>
          <p:cNvSpPr>
            <a:spLocks noGrp="1"/>
          </p:cNvSpPr>
          <p:nvPr>
            <p:ph type="ftr" sz="quarter" idx="32"/>
          </p:nvPr>
        </p:nvSpPr>
        <p:spPr/>
        <p:txBody>
          <a:bodyPr/>
          <a:lstStyle>
            <a:lvl1pPr>
              <a:defRPr>
                <a:solidFill>
                  <a:schemeClr val="tx2"/>
                </a:solidFill>
              </a:defRPr>
            </a:lvl1pPr>
          </a:lstStyle>
          <a:p>
            <a:r>
              <a:rPr lang="nl-NL"/>
              <a:t>Add footer here</a:t>
            </a:r>
          </a:p>
        </p:txBody>
      </p:sp>
      <p:sp>
        <p:nvSpPr>
          <p:cNvPr id="26" name="Slide Number Placeholder 25">
            <a:extLst>
              <a:ext uri="{FF2B5EF4-FFF2-40B4-BE49-F238E27FC236}">
                <a16:creationId xmlns:a16="http://schemas.microsoft.com/office/drawing/2014/main" id="{CAD7E815-F596-6FD4-A652-3B4AEC8494EE}"/>
              </a:ext>
            </a:extLst>
          </p:cNvPr>
          <p:cNvSpPr>
            <a:spLocks noGrp="1"/>
          </p:cNvSpPr>
          <p:nvPr>
            <p:ph type="sldNum" sz="quarter" idx="33"/>
          </p:nvPr>
        </p:nvSpPr>
        <p:spPr/>
        <p:txBody>
          <a:bodyPr/>
          <a:lstStyle>
            <a:lvl1pPr>
              <a:defRPr>
                <a:solidFill>
                  <a:schemeClr val="tx2"/>
                </a:solidFill>
              </a:defRPr>
            </a:lvl1pPr>
          </a:lstStyle>
          <a:p>
            <a:fld id="{6A39D99A-C750-4CCB-9786-E70781E600F5}" type="slidenum">
              <a:rPr lang="nl-NL" smtClean="0"/>
              <a:pPr/>
              <a:t>‹nr.›</a:t>
            </a:fld>
            <a:endParaRPr lang="nl-NL"/>
          </a:p>
        </p:txBody>
      </p:sp>
      <p:sp>
        <p:nvSpPr>
          <p:cNvPr id="4" name="Title 3">
            <a:extLst>
              <a:ext uri="{FF2B5EF4-FFF2-40B4-BE49-F238E27FC236}">
                <a16:creationId xmlns:a16="http://schemas.microsoft.com/office/drawing/2014/main" id="{E11C5173-8CD3-26EC-A02D-254A1762B34A}"/>
              </a:ext>
            </a:extLst>
          </p:cNvPr>
          <p:cNvSpPr>
            <a:spLocks noGrp="1"/>
          </p:cNvSpPr>
          <p:nvPr>
            <p:ph type="title"/>
          </p:nvPr>
        </p:nvSpPr>
        <p:spPr/>
        <p:txBody>
          <a:bodyPr/>
          <a:lstStyle>
            <a:lvl1pPr>
              <a:defRPr>
                <a:solidFill>
                  <a:schemeClr val="tx2"/>
                </a:solidFill>
              </a:defRPr>
            </a:lvl1pPr>
          </a:lstStyle>
          <a:p>
            <a:r>
              <a:rPr lang="nl-NL"/>
              <a:t>Klik om stijl te bewerken</a:t>
            </a:r>
            <a:endParaRPr lang="en-BE"/>
          </a:p>
        </p:txBody>
      </p:sp>
      <p:sp>
        <p:nvSpPr>
          <p:cNvPr id="29" name="Picture Placeholder 28">
            <a:extLst>
              <a:ext uri="{FF2B5EF4-FFF2-40B4-BE49-F238E27FC236}">
                <a16:creationId xmlns:a16="http://schemas.microsoft.com/office/drawing/2014/main" id="{44DEAD1A-3286-997A-C11E-40F277EBD740}"/>
              </a:ext>
            </a:extLst>
          </p:cNvPr>
          <p:cNvSpPr>
            <a:spLocks noGrp="1"/>
          </p:cNvSpPr>
          <p:nvPr>
            <p:ph type="pic" sz="quarter" idx="34"/>
          </p:nvPr>
        </p:nvSpPr>
        <p:spPr>
          <a:xfrm>
            <a:off x="633601" y="1713600"/>
            <a:ext cx="2494379" cy="1948898"/>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a:solidFill>
            <a:schemeClr val="accent6"/>
          </a:solidFill>
        </p:spPr>
        <p:txBody>
          <a:bodyPr wrap="square">
            <a:noAutofit/>
          </a:bodyPr>
          <a:lstStyle>
            <a:lvl1pPr>
              <a:buClr>
                <a:schemeClr val="tx1"/>
              </a:buClr>
              <a:defRPr>
                <a:solidFill>
                  <a:schemeClr val="tx2"/>
                </a:solidFill>
              </a:defRPr>
            </a:lvl1pPr>
          </a:lstStyle>
          <a:p>
            <a:r>
              <a:rPr lang="nl-NL"/>
              <a:t>Klik op het pictogram als u een afbeelding wilt toevoegen</a:t>
            </a:r>
            <a:endParaRPr lang="en-BE"/>
          </a:p>
        </p:txBody>
      </p:sp>
      <p:sp>
        <p:nvSpPr>
          <p:cNvPr id="32" name="Text Placeholder 31">
            <a:extLst>
              <a:ext uri="{FF2B5EF4-FFF2-40B4-BE49-F238E27FC236}">
                <a16:creationId xmlns:a16="http://schemas.microsoft.com/office/drawing/2014/main" id="{E7810765-2D34-4D13-615D-3667A5A531E6}"/>
              </a:ext>
            </a:extLst>
          </p:cNvPr>
          <p:cNvSpPr>
            <a:spLocks noGrp="1"/>
          </p:cNvSpPr>
          <p:nvPr>
            <p:ph type="body" sz="quarter" idx="35" hasCustomPrompt="1"/>
          </p:nvPr>
        </p:nvSpPr>
        <p:spPr>
          <a:xfrm>
            <a:off x="633601" y="3662498"/>
            <a:ext cx="2494379" cy="18472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6"/>
          </a:solidFill>
        </p:spPr>
        <p:txBody>
          <a:bodyPr wrap="square" lIns="237600" tIns="180000" rIns="237600" bIns="180000">
            <a:noAutofit/>
          </a:bodyPr>
          <a:lstStyle>
            <a:lvl1pPr marL="0" indent="0">
              <a:lnSpc>
                <a:spcPct val="120000"/>
              </a:lnSpc>
              <a:buNone/>
              <a:defRPr b="1">
                <a:solidFill>
                  <a:schemeClr val="tx1"/>
                </a:solidFill>
              </a:defRPr>
            </a:lvl1pPr>
            <a:lvl2pPr marL="0" indent="0">
              <a:lnSpc>
                <a:spcPct val="120000"/>
              </a:lnSpc>
              <a:spcBef>
                <a:spcPts val="900"/>
              </a:spcBef>
              <a:buNone/>
              <a:defRPr>
                <a:solidFill>
                  <a:schemeClr val="tx2"/>
                </a:solidFill>
              </a:defRPr>
            </a:lvl2pPr>
          </a:lstStyle>
          <a:p>
            <a:pPr lvl="0"/>
            <a:r>
              <a:rPr lang="en-GB"/>
              <a:t>Add title here</a:t>
            </a:r>
          </a:p>
          <a:p>
            <a:pPr lvl="1"/>
            <a:r>
              <a:rPr lang="en-GB"/>
              <a:t>Add text here</a:t>
            </a:r>
          </a:p>
        </p:txBody>
      </p:sp>
      <p:sp>
        <p:nvSpPr>
          <p:cNvPr id="33" name="Picture Placeholder 32">
            <a:extLst>
              <a:ext uri="{FF2B5EF4-FFF2-40B4-BE49-F238E27FC236}">
                <a16:creationId xmlns:a16="http://schemas.microsoft.com/office/drawing/2014/main" id="{31204089-7B61-0E00-C2AC-F0CE3584BD3C}"/>
              </a:ext>
            </a:extLst>
          </p:cNvPr>
          <p:cNvSpPr>
            <a:spLocks noGrp="1"/>
          </p:cNvSpPr>
          <p:nvPr>
            <p:ph type="pic" sz="quarter" idx="36"/>
          </p:nvPr>
        </p:nvSpPr>
        <p:spPr>
          <a:xfrm>
            <a:off x="3445201" y="1713600"/>
            <a:ext cx="2494379" cy="1948898"/>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a:solidFill>
            <a:schemeClr val="accent6"/>
          </a:solidFill>
        </p:spPr>
        <p:txBody>
          <a:bodyPr wrap="square">
            <a:noAutofit/>
          </a:bodyPr>
          <a:lstStyle>
            <a:lvl1pPr>
              <a:buClr>
                <a:schemeClr val="tx1"/>
              </a:buClr>
              <a:defRPr>
                <a:solidFill>
                  <a:schemeClr val="tx2"/>
                </a:solidFill>
              </a:defRPr>
            </a:lvl1pPr>
          </a:lstStyle>
          <a:p>
            <a:r>
              <a:rPr lang="nl-NL"/>
              <a:t>Klik op het pictogram als u een afbeelding wilt toevoegen</a:t>
            </a:r>
            <a:endParaRPr lang="en-BE"/>
          </a:p>
        </p:txBody>
      </p:sp>
      <p:sp>
        <p:nvSpPr>
          <p:cNvPr id="34" name="Text Placeholder 33">
            <a:extLst>
              <a:ext uri="{FF2B5EF4-FFF2-40B4-BE49-F238E27FC236}">
                <a16:creationId xmlns:a16="http://schemas.microsoft.com/office/drawing/2014/main" id="{2E7A052D-9134-4D55-0114-276E0208E50B}"/>
              </a:ext>
            </a:extLst>
          </p:cNvPr>
          <p:cNvSpPr>
            <a:spLocks noGrp="1"/>
          </p:cNvSpPr>
          <p:nvPr>
            <p:ph type="body" sz="quarter" idx="37" hasCustomPrompt="1"/>
          </p:nvPr>
        </p:nvSpPr>
        <p:spPr>
          <a:xfrm>
            <a:off x="3445201" y="3662498"/>
            <a:ext cx="2494379" cy="18472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6"/>
          </a:solidFill>
        </p:spPr>
        <p:txBody>
          <a:bodyPr wrap="square" lIns="237600" tIns="180000" rIns="237600" bIns="180000">
            <a:noAutofit/>
          </a:bodyPr>
          <a:lstStyle>
            <a:lvl1pPr marL="0" indent="0">
              <a:lnSpc>
                <a:spcPct val="120000"/>
              </a:lnSpc>
              <a:buNone/>
              <a:defRPr b="1">
                <a:solidFill>
                  <a:schemeClr val="tx1"/>
                </a:solidFill>
              </a:defRPr>
            </a:lvl1pPr>
            <a:lvl2pPr marL="0" indent="0">
              <a:lnSpc>
                <a:spcPct val="120000"/>
              </a:lnSpc>
              <a:spcBef>
                <a:spcPts val="900"/>
              </a:spcBef>
              <a:buNone/>
              <a:defRPr>
                <a:solidFill>
                  <a:schemeClr val="tx2"/>
                </a:solidFill>
              </a:defRPr>
            </a:lvl2pPr>
          </a:lstStyle>
          <a:p>
            <a:pPr lvl="0"/>
            <a:r>
              <a:rPr lang="en-GB"/>
              <a:t>Add title here</a:t>
            </a:r>
          </a:p>
          <a:p>
            <a:pPr lvl="1"/>
            <a:r>
              <a:rPr lang="en-GB"/>
              <a:t>Add text here</a:t>
            </a:r>
          </a:p>
        </p:txBody>
      </p:sp>
      <p:sp>
        <p:nvSpPr>
          <p:cNvPr id="35" name="Picture Placeholder 34">
            <a:extLst>
              <a:ext uri="{FF2B5EF4-FFF2-40B4-BE49-F238E27FC236}">
                <a16:creationId xmlns:a16="http://schemas.microsoft.com/office/drawing/2014/main" id="{CB72C23F-7B9B-75B8-A9BF-FA1F421C557C}"/>
              </a:ext>
            </a:extLst>
          </p:cNvPr>
          <p:cNvSpPr>
            <a:spLocks noGrp="1"/>
          </p:cNvSpPr>
          <p:nvPr>
            <p:ph type="pic" sz="quarter" idx="38"/>
          </p:nvPr>
        </p:nvSpPr>
        <p:spPr>
          <a:xfrm>
            <a:off x="6251885" y="1713600"/>
            <a:ext cx="2494379" cy="1948898"/>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a:solidFill>
            <a:schemeClr val="accent6"/>
          </a:solidFill>
        </p:spPr>
        <p:txBody>
          <a:bodyPr wrap="square">
            <a:noAutofit/>
          </a:bodyPr>
          <a:lstStyle>
            <a:lvl1pPr>
              <a:buClr>
                <a:schemeClr val="tx1"/>
              </a:buClr>
              <a:defRPr>
                <a:solidFill>
                  <a:schemeClr val="tx2"/>
                </a:solidFill>
              </a:defRPr>
            </a:lvl1pPr>
          </a:lstStyle>
          <a:p>
            <a:r>
              <a:rPr lang="nl-NL"/>
              <a:t>Klik op het pictogram als u een afbeelding wilt toevoegen</a:t>
            </a:r>
            <a:endParaRPr lang="en-BE"/>
          </a:p>
        </p:txBody>
      </p:sp>
      <p:sp>
        <p:nvSpPr>
          <p:cNvPr id="36" name="Text Placeholder 35">
            <a:extLst>
              <a:ext uri="{FF2B5EF4-FFF2-40B4-BE49-F238E27FC236}">
                <a16:creationId xmlns:a16="http://schemas.microsoft.com/office/drawing/2014/main" id="{423F0361-3F8D-7E79-655E-AA340880AF98}"/>
              </a:ext>
            </a:extLst>
          </p:cNvPr>
          <p:cNvSpPr>
            <a:spLocks noGrp="1"/>
          </p:cNvSpPr>
          <p:nvPr>
            <p:ph type="body" sz="quarter" idx="39" hasCustomPrompt="1"/>
          </p:nvPr>
        </p:nvSpPr>
        <p:spPr>
          <a:xfrm>
            <a:off x="6251885" y="3662498"/>
            <a:ext cx="2494379" cy="18472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6"/>
          </a:solidFill>
        </p:spPr>
        <p:txBody>
          <a:bodyPr wrap="square" lIns="237600" tIns="180000" rIns="237600" bIns="180000">
            <a:noAutofit/>
          </a:bodyPr>
          <a:lstStyle>
            <a:lvl1pPr marL="0" indent="0">
              <a:lnSpc>
                <a:spcPct val="120000"/>
              </a:lnSpc>
              <a:buNone/>
              <a:defRPr b="1">
                <a:solidFill>
                  <a:schemeClr val="tx1"/>
                </a:solidFill>
              </a:defRPr>
            </a:lvl1pPr>
            <a:lvl2pPr marL="0" indent="0">
              <a:lnSpc>
                <a:spcPct val="120000"/>
              </a:lnSpc>
              <a:spcBef>
                <a:spcPts val="900"/>
              </a:spcBef>
              <a:buNone/>
              <a:defRPr>
                <a:solidFill>
                  <a:schemeClr val="tx2"/>
                </a:solidFill>
              </a:defRPr>
            </a:lvl2pPr>
          </a:lstStyle>
          <a:p>
            <a:pPr lvl="0"/>
            <a:r>
              <a:rPr lang="en-GB"/>
              <a:t>Add title here</a:t>
            </a:r>
          </a:p>
          <a:p>
            <a:pPr lvl="1"/>
            <a:r>
              <a:rPr lang="en-GB"/>
              <a:t>Add text here</a:t>
            </a:r>
          </a:p>
        </p:txBody>
      </p:sp>
      <p:sp>
        <p:nvSpPr>
          <p:cNvPr id="37" name="Picture Placeholder 36">
            <a:extLst>
              <a:ext uri="{FF2B5EF4-FFF2-40B4-BE49-F238E27FC236}">
                <a16:creationId xmlns:a16="http://schemas.microsoft.com/office/drawing/2014/main" id="{DD2EA33B-B0DF-DBAD-EEB3-480337A14219}"/>
              </a:ext>
            </a:extLst>
          </p:cNvPr>
          <p:cNvSpPr>
            <a:spLocks noGrp="1"/>
          </p:cNvSpPr>
          <p:nvPr>
            <p:ph type="pic" sz="quarter" idx="40"/>
          </p:nvPr>
        </p:nvSpPr>
        <p:spPr>
          <a:xfrm>
            <a:off x="9063485" y="1713600"/>
            <a:ext cx="2494379" cy="1948898"/>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a:solidFill>
            <a:schemeClr val="accent6"/>
          </a:solidFill>
        </p:spPr>
        <p:txBody>
          <a:bodyPr wrap="square">
            <a:noAutofit/>
          </a:bodyPr>
          <a:lstStyle>
            <a:lvl1pPr>
              <a:buClr>
                <a:schemeClr val="tx1"/>
              </a:buClr>
              <a:defRPr>
                <a:solidFill>
                  <a:schemeClr val="tx2"/>
                </a:solidFill>
              </a:defRPr>
            </a:lvl1pPr>
          </a:lstStyle>
          <a:p>
            <a:r>
              <a:rPr lang="nl-NL"/>
              <a:t>Klik op het pictogram als u een afbeelding wilt toevoegen</a:t>
            </a:r>
            <a:endParaRPr lang="en-BE"/>
          </a:p>
        </p:txBody>
      </p:sp>
      <p:sp>
        <p:nvSpPr>
          <p:cNvPr id="38" name="Text Placeholder 37">
            <a:extLst>
              <a:ext uri="{FF2B5EF4-FFF2-40B4-BE49-F238E27FC236}">
                <a16:creationId xmlns:a16="http://schemas.microsoft.com/office/drawing/2014/main" id="{66BB461F-6AA1-C1A6-6D65-ED34D70D7DBE}"/>
              </a:ext>
            </a:extLst>
          </p:cNvPr>
          <p:cNvSpPr>
            <a:spLocks noGrp="1"/>
          </p:cNvSpPr>
          <p:nvPr>
            <p:ph type="body" sz="quarter" idx="41" hasCustomPrompt="1"/>
          </p:nvPr>
        </p:nvSpPr>
        <p:spPr>
          <a:xfrm>
            <a:off x="9063485" y="3662498"/>
            <a:ext cx="2494379" cy="18472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6"/>
          </a:solidFill>
        </p:spPr>
        <p:txBody>
          <a:bodyPr wrap="square" lIns="237600" tIns="180000" rIns="237600" bIns="180000">
            <a:noAutofit/>
          </a:bodyPr>
          <a:lstStyle>
            <a:lvl1pPr marL="0" indent="0">
              <a:lnSpc>
                <a:spcPct val="120000"/>
              </a:lnSpc>
              <a:buNone/>
              <a:defRPr b="1">
                <a:solidFill>
                  <a:schemeClr val="tx1"/>
                </a:solidFill>
              </a:defRPr>
            </a:lvl1pPr>
            <a:lvl2pPr marL="0" indent="0">
              <a:lnSpc>
                <a:spcPct val="120000"/>
              </a:lnSpc>
              <a:spcBef>
                <a:spcPts val="900"/>
              </a:spcBef>
              <a:buNone/>
              <a:defRPr>
                <a:solidFill>
                  <a:schemeClr val="tx2"/>
                </a:solidFill>
              </a:defRPr>
            </a:lvl2pPr>
          </a:lstStyle>
          <a:p>
            <a:pPr lvl="0"/>
            <a:r>
              <a:rPr lang="en-GB"/>
              <a:t>Add title here</a:t>
            </a:r>
          </a:p>
          <a:p>
            <a:pPr lvl="1"/>
            <a:r>
              <a:rPr lang="en-GB"/>
              <a:t>Add text here</a:t>
            </a:r>
          </a:p>
        </p:txBody>
      </p:sp>
      <p:sp>
        <p:nvSpPr>
          <p:cNvPr id="40" name="Text Placeholder 11">
            <a:extLst>
              <a:ext uri="{FF2B5EF4-FFF2-40B4-BE49-F238E27FC236}">
                <a16:creationId xmlns:a16="http://schemas.microsoft.com/office/drawing/2014/main" id="{AD7014CD-C892-CD98-E0D6-48A25A00B917}"/>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bg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41" name="Table Placeholder 40">
            <a:extLst>
              <a:ext uri="{FF2B5EF4-FFF2-40B4-BE49-F238E27FC236}">
                <a16:creationId xmlns:a16="http://schemas.microsoft.com/office/drawing/2014/main" id="{FAD222B8-2053-9D59-058B-A817150E4BD1}"/>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tx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545126418"/>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light">
    <p:bg>
      <p:bgPr>
        <a:solidFill>
          <a:schemeClr val="accent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4C16995-92C0-EB85-41D2-68753F8F1D35}"/>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41365" b="41321"/>
          <a:stretch/>
        </p:blipFill>
        <p:spPr>
          <a:xfrm>
            <a:off x="5832000" y="493200"/>
            <a:ext cx="6360000" cy="6364800"/>
          </a:xfrm>
          <a:prstGeom prst="rect">
            <a:avLst/>
          </a:prstGeom>
        </p:spPr>
      </p:pic>
      <p:sp>
        <p:nvSpPr>
          <p:cNvPr id="2" name="Title 1">
            <a:extLst>
              <a:ext uri="{FF2B5EF4-FFF2-40B4-BE49-F238E27FC236}">
                <a16:creationId xmlns:a16="http://schemas.microsoft.com/office/drawing/2014/main" id="{F8CCAB98-E026-6083-6AC7-7E8CF7CB66C8}"/>
              </a:ext>
            </a:extLst>
          </p:cNvPr>
          <p:cNvSpPr>
            <a:spLocks noGrp="1"/>
          </p:cNvSpPr>
          <p:nvPr>
            <p:ph type="title" hasCustomPrompt="1"/>
          </p:nvPr>
        </p:nvSpPr>
        <p:spPr>
          <a:xfrm>
            <a:off x="507600" y="2909628"/>
            <a:ext cx="8031600" cy="1038746"/>
          </a:xfrm>
          <a:ln>
            <a:noFill/>
          </a:ln>
        </p:spPr>
        <p:txBody>
          <a:bodyPr anchor="ctr" anchorCtr="0">
            <a:spAutoFit/>
          </a:bodyPr>
          <a:lstStyle>
            <a:lvl1pPr algn="l">
              <a:lnSpc>
                <a:spcPct val="100000"/>
              </a:lnSpc>
              <a:defRPr sz="3375">
                <a:solidFill>
                  <a:schemeClr val="tx1"/>
                </a:solidFill>
              </a:defRPr>
            </a:lvl1pPr>
          </a:lstStyle>
          <a:p>
            <a:r>
              <a:rPr lang="en-GB"/>
              <a:t>“Add your quote or highlight here. Put keywords in the colour gold.”</a:t>
            </a:r>
            <a:endParaRPr lang="en-BE"/>
          </a:p>
        </p:txBody>
      </p:sp>
      <p:sp>
        <p:nvSpPr>
          <p:cNvPr id="3" name="Text Placeholder 11">
            <a:extLst>
              <a:ext uri="{FF2B5EF4-FFF2-40B4-BE49-F238E27FC236}">
                <a16:creationId xmlns:a16="http://schemas.microsoft.com/office/drawing/2014/main" id="{B1226A24-BADE-6C07-5E19-E13D0BF65CCE}"/>
              </a:ext>
            </a:extLst>
          </p:cNvPr>
          <p:cNvSpPr>
            <a:spLocks noGrp="1"/>
          </p:cNvSpPr>
          <p:nvPr>
            <p:ph type="body" sz="quarter" idx="19" hasCustomPrompt="1"/>
          </p:nvPr>
        </p:nvSpPr>
        <p:spPr>
          <a:xfrm>
            <a:off x="633600" y="5924971"/>
            <a:ext cx="1785314" cy="273890"/>
          </a:xfrm>
          <a:prstGeom prst="roundRect">
            <a:avLst>
              <a:gd name="adj" fmla="val 17722"/>
            </a:avLst>
          </a:prstGeom>
          <a:solidFill>
            <a:schemeClr val="tx2"/>
          </a:solidFill>
          <a:ln w="6350">
            <a:noFill/>
          </a:ln>
        </p:spPr>
        <p:txBody>
          <a:bodyPr wrap="none" lIns="108000" tIns="54000" rIns="108000" bIns="54000" anchor="ctr" anchorCtr="0">
            <a:spAutoFit/>
          </a:bodyPr>
          <a:lstStyle>
            <a:lvl1pPr marL="0" indent="0">
              <a:lnSpc>
                <a:spcPct val="100000"/>
              </a:lnSpc>
              <a:buFont typeface="Arial" panose="020B0604020202020204" pitchFamily="34" charset="0"/>
              <a:buNone/>
              <a:defRPr sz="90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Voornaam</a:t>
            </a:r>
            <a:r>
              <a:rPr lang="en-GB"/>
              <a:t> &amp; naam - datum</a:t>
            </a:r>
          </a:p>
        </p:txBody>
      </p:sp>
      <p:sp>
        <p:nvSpPr>
          <p:cNvPr id="4" name="Table Placeholder 3">
            <a:extLst>
              <a:ext uri="{FF2B5EF4-FFF2-40B4-BE49-F238E27FC236}">
                <a16:creationId xmlns:a16="http://schemas.microsoft.com/office/drawing/2014/main" id="{17D3C10B-0106-C073-B90E-C3C6D6552EE9}"/>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2104226802"/>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with full screen picture">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DA720D2-97EA-87BB-EBF7-12FFB8594C72}"/>
              </a:ext>
            </a:extLst>
          </p:cNvPr>
          <p:cNvSpPr>
            <a:spLocks noGrp="1"/>
          </p:cNvSpPr>
          <p:nvPr>
            <p:ph type="pic" sz="quarter" idx="24" hasCustomPrompt="1"/>
          </p:nvPr>
        </p:nvSpPr>
        <p:spPr>
          <a:xfrm>
            <a:off x="0" y="0"/>
            <a:ext cx="12192000" cy="6858000"/>
          </a:xfrm>
        </p:spPr>
        <p:txBody>
          <a:bodyPr/>
          <a:lstStyle>
            <a:lvl1pPr>
              <a:defRPr>
                <a:solidFill>
                  <a:schemeClr val="bg2"/>
                </a:solidFill>
              </a:defRPr>
            </a:lvl1pPr>
          </a:lstStyle>
          <a:p>
            <a:r>
              <a:rPr lang="en-BE"/>
              <a:t>Add a full screen picture here</a:t>
            </a:r>
          </a:p>
        </p:txBody>
      </p:sp>
      <p:sp>
        <p:nvSpPr>
          <p:cNvPr id="2" name="Title 1">
            <a:extLst>
              <a:ext uri="{FF2B5EF4-FFF2-40B4-BE49-F238E27FC236}">
                <a16:creationId xmlns:a16="http://schemas.microsoft.com/office/drawing/2014/main" id="{F8CCAB98-E026-6083-6AC7-7E8CF7CB66C8}"/>
              </a:ext>
            </a:extLst>
          </p:cNvPr>
          <p:cNvSpPr>
            <a:spLocks noGrp="1"/>
          </p:cNvSpPr>
          <p:nvPr>
            <p:ph type="title" hasCustomPrompt="1"/>
          </p:nvPr>
        </p:nvSpPr>
        <p:spPr>
          <a:xfrm>
            <a:off x="507600" y="2823065"/>
            <a:ext cx="5302800" cy="1211870"/>
          </a:xfrm>
          <a:ln>
            <a:noFill/>
          </a:ln>
        </p:spPr>
        <p:txBody>
          <a:bodyPr anchor="ctr" anchorCtr="0">
            <a:spAutoFit/>
          </a:bodyPr>
          <a:lstStyle>
            <a:lvl1pPr algn="l">
              <a:lnSpc>
                <a:spcPct val="100000"/>
              </a:lnSpc>
              <a:defRPr sz="2625">
                <a:solidFill>
                  <a:schemeClr val="bg2"/>
                </a:solidFill>
              </a:defRPr>
            </a:lvl1pPr>
          </a:lstStyle>
          <a:p>
            <a:r>
              <a:rPr lang="en-GB"/>
              <a:t>“Add your quote or highlight here. Put keywords in the colour gold.”</a:t>
            </a:r>
            <a:endParaRPr lang="en-BE"/>
          </a:p>
        </p:txBody>
      </p:sp>
      <p:sp>
        <p:nvSpPr>
          <p:cNvPr id="3" name="Text Placeholder 11">
            <a:extLst>
              <a:ext uri="{FF2B5EF4-FFF2-40B4-BE49-F238E27FC236}">
                <a16:creationId xmlns:a16="http://schemas.microsoft.com/office/drawing/2014/main" id="{B1226A24-BADE-6C07-5E19-E13D0BF65CCE}"/>
              </a:ext>
            </a:extLst>
          </p:cNvPr>
          <p:cNvSpPr>
            <a:spLocks noGrp="1"/>
          </p:cNvSpPr>
          <p:nvPr>
            <p:ph type="body" sz="quarter" idx="19" hasCustomPrompt="1"/>
          </p:nvPr>
        </p:nvSpPr>
        <p:spPr>
          <a:xfrm>
            <a:off x="633600" y="5924971"/>
            <a:ext cx="1785314" cy="273890"/>
          </a:xfrm>
          <a:prstGeom prst="roundRect">
            <a:avLst>
              <a:gd name="adj" fmla="val 17722"/>
            </a:avLst>
          </a:prstGeom>
          <a:solidFill>
            <a:schemeClr val="bg1"/>
          </a:solidFill>
          <a:ln w="6350">
            <a:noFill/>
          </a:ln>
        </p:spPr>
        <p:txBody>
          <a:bodyPr wrap="none" lIns="108000" tIns="54000" rIns="108000" bIns="54000" anchor="ctr" anchorCtr="0">
            <a:spAutoFit/>
          </a:bodyPr>
          <a:lstStyle>
            <a:lvl1pPr marL="0" indent="0">
              <a:lnSpc>
                <a:spcPct val="100000"/>
              </a:lnSpc>
              <a:buFont typeface="Arial" panose="020B0604020202020204" pitchFamily="34" charset="0"/>
              <a:buNone/>
              <a:defRPr sz="90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Voornaam</a:t>
            </a:r>
            <a:r>
              <a:rPr lang="en-GB"/>
              <a:t> &amp; naam - datum</a:t>
            </a:r>
          </a:p>
        </p:txBody>
      </p:sp>
      <p:sp>
        <p:nvSpPr>
          <p:cNvPr id="4" name="Table Placeholder 3">
            <a:extLst>
              <a:ext uri="{FF2B5EF4-FFF2-40B4-BE49-F238E27FC236}">
                <a16:creationId xmlns:a16="http://schemas.microsoft.com/office/drawing/2014/main" id="{17D3C10B-0106-C073-B90E-C3C6D6552EE9}"/>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53961504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screen picture with caption">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DA720D2-97EA-87BB-EBF7-12FFB8594C72}"/>
              </a:ext>
            </a:extLst>
          </p:cNvPr>
          <p:cNvSpPr>
            <a:spLocks noGrp="1"/>
          </p:cNvSpPr>
          <p:nvPr>
            <p:ph type="pic" sz="quarter" idx="24" hasCustomPrompt="1"/>
          </p:nvPr>
        </p:nvSpPr>
        <p:spPr>
          <a:xfrm>
            <a:off x="0" y="0"/>
            <a:ext cx="12192000" cy="6858000"/>
          </a:xfrm>
        </p:spPr>
        <p:txBody>
          <a:bodyPr/>
          <a:lstStyle>
            <a:lvl1pPr>
              <a:defRPr>
                <a:solidFill>
                  <a:schemeClr val="bg2"/>
                </a:solidFill>
              </a:defRPr>
            </a:lvl1pPr>
          </a:lstStyle>
          <a:p>
            <a:r>
              <a:rPr lang="en-BE"/>
              <a:t>Add a full screen picture here</a:t>
            </a:r>
          </a:p>
        </p:txBody>
      </p:sp>
      <p:sp>
        <p:nvSpPr>
          <p:cNvPr id="3" name="Text Placeholder 11">
            <a:extLst>
              <a:ext uri="{FF2B5EF4-FFF2-40B4-BE49-F238E27FC236}">
                <a16:creationId xmlns:a16="http://schemas.microsoft.com/office/drawing/2014/main" id="{B1226A24-BADE-6C07-5E19-E13D0BF65CCE}"/>
              </a:ext>
            </a:extLst>
          </p:cNvPr>
          <p:cNvSpPr>
            <a:spLocks noGrp="1"/>
          </p:cNvSpPr>
          <p:nvPr>
            <p:ph type="body" sz="quarter" idx="19" hasCustomPrompt="1"/>
          </p:nvPr>
        </p:nvSpPr>
        <p:spPr>
          <a:xfrm>
            <a:off x="633600" y="5924971"/>
            <a:ext cx="1785314" cy="273890"/>
          </a:xfrm>
          <a:prstGeom prst="roundRect">
            <a:avLst>
              <a:gd name="adj" fmla="val 17722"/>
            </a:avLst>
          </a:prstGeom>
          <a:solidFill>
            <a:schemeClr val="tx2"/>
          </a:solidFill>
          <a:ln w="6350">
            <a:noFill/>
          </a:ln>
        </p:spPr>
        <p:txBody>
          <a:bodyPr wrap="none" lIns="108000" tIns="54000" rIns="108000" bIns="54000" anchor="ctr" anchorCtr="0">
            <a:spAutoFit/>
          </a:bodyPr>
          <a:lstStyle>
            <a:lvl1pPr marL="0" indent="0">
              <a:lnSpc>
                <a:spcPct val="100000"/>
              </a:lnSpc>
              <a:buFont typeface="Arial" panose="020B0604020202020204" pitchFamily="34" charset="0"/>
              <a:buNone/>
              <a:defRPr sz="90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Voornaam</a:t>
            </a:r>
            <a:r>
              <a:rPr lang="en-GB"/>
              <a:t> &amp; naam - datum</a:t>
            </a:r>
          </a:p>
        </p:txBody>
      </p:sp>
      <p:sp>
        <p:nvSpPr>
          <p:cNvPr id="4" name="Table Placeholder 3">
            <a:extLst>
              <a:ext uri="{FF2B5EF4-FFF2-40B4-BE49-F238E27FC236}">
                <a16:creationId xmlns:a16="http://schemas.microsoft.com/office/drawing/2014/main" id="{17D3C10B-0106-C073-B90E-C3C6D6552EE9}"/>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2"/>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111725563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CA595227-48CE-9DBF-09F9-11B78249FD68}"/>
              </a:ext>
            </a:extLst>
          </p:cNvPr>
          <p:cNvSpPr>
            <a:spLocks noGrp="1"/>
          </p:cNvSpPr>
          <p:nvPr>
            <p:ph type="body" sz="quarter" idx="23" hasCustomPrompt="1"/>
          </p:nvPr>
        </p:nvSpPr>
        <p:spPr>
          <a:xfrm>
            <a:off x="8668800" y="2628004"/>
            <a:ext cx="3268800" cy="970425"/>
          </a:xfrm>
          <a:custGeom>
            <a:avLst/>
            <a:gdLst>
              <a:gd name="connsiteX0" fmla="*/ 0 w 3268800"/>
              <a:gd name="connsiteY0" fmla="*/ 0 h 970425"/>
              <a:gd name="connsiteX1" fmla="*/ 3134233 w 3268800"/>
              <a:gd name="connsiteY1" fmla="*/ 0 h 970425"/>
              <a:gd name="connsiteX2" fmla="*/ 3268800 w 3268800"/>
              <a:gd name="connsiteY2" fmla="*/ 485213 h 970425"/>
              <a:gd name="connsiteX3" fmla="*/ 3134233 w 3268800"/>
              <a:gd name="connsiteY3" fmla="*/ 970425 h 970425"/>
              <a:gd name="connsiteX4" fmla="*/ 0 w 3268800"/>
              <a:gd name="connsiteY4" fmla="*/ 970425 h 970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800" h="970425">
                <a:moveTo>
                  <a:pt x="0" y="0"/>
                </a:moveTo>
                <a:lnTo>
                  <a:pt x="3134233" y="0"/>
                </a:lnTo>
                <a:cubicBezTo>
                  <a:pt x="3138558" y="113643"/>
                  <a:pt x="3160179" y="385362"/>
                  <a:pt x="3268800" y="485213"/>
                </a:cubicBezTo>
                <a:cubicBezTo>
                  <a:pt x="3160307" y="585065"/>
                  <a:pt x="3138558" y="856784"/>
                  <a:pt x="3134233" y="970425"/>
                </a:cubicBezTo>
                <a:lnTo>
                  <a:pt x="0" y="970425"/>
                </a:lnTo>
                <a:close/>
              </a:path>
            </a:pathLst>
          </a:custGeom>
          <a:solidFill>
            <a:schemeClr val="accent4"/>
          </a:solidFill>
        </p:spPr>
        <p:txBody>
          <a:bodyPr wrap="square" rIns="540000" anchor="ctr" anchorCtr="0">
            <a:noAutofit/>
          </a:bodyPr>
          <a:lstStyle>
            <a:lvl1pPr marL="664200" indent="-189000">
              <a:lnSpc>
                <a:spcPct val="120000"/>
              </a:lnSpc>
              <a:buClrTx/>
              <a:buFont typeface="+mj-lt"/>
              <a:buAutoNum type="arabicPeriod" startAt="4"/>
              <a:defRPr b="1">
                <a:solidFill>
                  <a:schemeClr val="accent6"/>
                </a:solidFill>
              </a:defRPr>
            </a:lvl1pPr>
            <a:lvl2pPr marL="664200" indent="0">
              <a:lnSpc>
                <a:spcPct val="120000"/>
              </a:lnSpc>
              <a:buNone/>
              <a:defRPr/>
            </a:lvl2pPr>
          </a:lstStyle>
          <a:p>
            <a:pPr lvl="0"/>
            <a:r>
              <a:rPr lang="en-GB"/>
              <a:t>Add text – next level via indent button</a:t>
            </a:r>
          </a:p>
          <a:p>
            <a:pPr lvl="1"/>
            <a:r>
              <a:rPr lang="en-GB"/>
              <a:t>Second level</a:t>
            </a:r>
          </a:p>
        </p:txBody>
      </p:sp>
      <p:sp>
        <p:nvSpPr>
          <p:cNvPr id="15" name="Text Placeholder 14">
            <a:extLst>
              <a:ext uri="{FF2B5EF4-FFF2-40B4-BE49-F238E27FC236}">
                <a16:creationId xmlns:a16="http://schemas.microsoft.com/office/drawing/2014/main" id="{1F00145F-713F-0D0B-F5BF-FA5A0D0E4A04}"/>
              </a:ext>
            </a:extLst>
          </p:cNvPr>
          <p:cNvSpPr>
            <a:spLocks noGrp="1"/>
          </p:cNvSpPr>
          <p:nvPr>
            <p:ph type="body" sz="quarter" idx="22" hasCustomPrompt="1"/>
          </p:nvPr>
        </p:nvSpPr>
        <p:spPr>
          <a:xfrm>
            <a:off x="5654403" y="2628004"/>
            <a:ext cx="3268800" cy="970425"/>
          </a:xfrm>
          <a:custGeom>
            <a:avLst/>
            <a:gdLst>
              <a:gd name="connsiteX0" fmla="*/ 0 w 3268800"/>
              <a:gd name="connsiteY0" fmla="*/ 0 h 970425"/>
              <a:gd name="connsiteX1" fmla="*/ 3134233 w 3268800"/>
              <a:gd name="connsiteY1" fmla="*/ 0 h 970425"/>
              <a:gd name="connsiteX2" fmla="*/ 3268800 w 3268800"/>
              <a:gd name="connsiteY2" fmla="*/ 485213 h 970425"/>
              <a:gd name="connsiteX3" fmla="*/ 3134233 w 3268800"/>
              <a:gd name="connsiteY3" fmla="*/ 970425 h 970425"/>
              <a:gd name="connsiteX4" fmla="*/ 0 w 3268800"/>
              <a:gd name="connsiteY4" fmla="*/ 970425 h 970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800" h="970425">
                <a:moveTo>
                  <a:pt x="0" y="0"/>
                </a:moveTo>
                <a:lnTo>
                  <a:pt x="3134233" y="0"/>
                </a:lnTo>
                <a:cubicBezTo>
                  <a:pt x="3138558" y="113643"/>
                  <a:pt x="3160179" y="385362"/>
                  <a:pt x="3268800" y="485213"/>
                </a:cubicBezTo>
                <a:cubicBezTo>
                  <a:pt x="3160307" y="585065"/>
                  <a:pt x="3138558" y="856784"/>
                  <a:pt x="3134233" y="970425"/>
                </a:cubicBezTo>
                <a:lnTo>
                  <a:pt x="0" y="970425"/>
                </a:lnTo>
                <a:close/>
              </a:path>
            </a:pathLst>
          </a:custGeom>
          <a:solidFill>
            <a:schemeClr val="accent3"/>
          </a:solidFill>
        </p:spPr>
        <p:txBody>
          <a:bodyPr wrap="square" rIns="540000" anchor="ctr" anchorCtr="0">
            <a:noAutofit/>
          </a:bodyPr>
          <a:lstStyle>
            <a:lvl1pPr marL="664200" indent="-189000">
              <a:lnSpc>
                <a:spcPct val="120000"/>
              </a:lnSpc>
              <a:buClrTx/>
              <a:buFont typeface="+mj-lt"/>
              <a:buAutoNum type="arabicPeriod" startAt="3"/>
              <a:defRPr b="1">
                <a:solidFill>
                  <a:schemeClr val="accent6"/>
                </a:solidFill>
              </a:defRPr>
            </a:lvl1pPr>
            <a:lvl2pPr marL="664200" indent="0">
              <a:lnSpc>
                <a:spcPct val="120000"/>
              </a:lnSpc>
              <a:buNone/>
              <a:defRPr/>
            </a:lvl2pPr>
          </a:lstStyle>
          <a:p>
            <a:pPr lvl="0"/>
            <a:r>
              <a:rPr lang="en-GB"/>
              <a:t>Add text – next level via indent button</a:t>
            </a:r>
          </a:p>
          <a:p>
            <a:pPr lvl="1"/>
            <a:r>
              <a:rPr lang="en-GB"/>
              <a:t>Second level</a:t>
            </a:r>
          </a:p>
        </p:txBody>
      </p:sp>
      <p:sp>
        <p:nvSpPr>
          <p:cNvPr id="14" name="Text Placeholder 13">
            <a:extLst>
              <a:ext uri="{FF2B5EF4-FFF2-40B4-BE49-F238E27FC236}">
                <a16:creationId xmlns:a16="http://schemas.microsoft.com/office/drawing/2014/main" id="{18E2431F-7E4F-A759-D9E9-A361490F8923}"/>
              </a:ext>
            </a:extLst>
          </p:cNvPr>
          <p:cNvSpPr>
            <a:spLocks noGrp="1"/>
          </p:cNvSpPr>
          <p:nvPr>
            <p:ph type="body" sz="quarter" idx="21" hasCustomPrompt="1"/>
          </p:nvPr>
        </p:nvSpPr>
        <p:spPr>
          <a:xfrm>
            <a:off x="2906279" y="2628004"/>
            <a:ext cx="3268800" cy="970425"/>
          </a:xfrm>
          <a:custGeom>
            <a:avLst/>
            <a:gdLst>
              <a:gd name="connsiteX0" fmla="*/ 0 w 3268800"/>
              <a:gd name="connsiteY0" fmla="*/ 0 h 970425"/>
              <a:gd name="connsiteX1" fmla="*/ 3134233 w 3268800"/>
              <a:gd name="connsiteY1" fmla="*/ 0 h 970425"/>
              <a:gd name="connsiteX2" fmla="*/ 3268800 w 3268800"/>
              <a:gd name="connsiteY2" fmla="*/ 485213 h 970425"/>
              <a:gd name="connsiteX3" fmla="*/ 3134233 w 3268800"/>
              <a:gd name="connsiteY3" fmla="*/ 970425 h 970425"/>
              <a:gd name="connsiteX4" fmla="*/ 0 w 3268800"/>
              <a:gd name="connsiteY4" fmla="*/ 970425 h 970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800" h="970425">
                <a:moveTo>
                  <a:pt x="0" y="0"/>
                </a:moveTo>
                <a:lnTo>
                  <a:pt x="3134233" y="0"/>
                </a:lnTo>
                <a:cubicBezTo>
                  <a:pt x="3138558" y="113643"/>
                  <a:pt x="3160179" y="385362"/>
                  <a:pt x="3268800" y="485213"/>
                </a:cubicBezTo>
                <a:cubicBezTo>
                  <a:pt x="3160307" y="585065"/>
                  <a:pt x="3138558" y="856784"/>
                  <a:pt x="3134233" y="970425"/>
                </a:cubicBezTo>
                <a:lnTo>
                  <a:pt x="0" y="970425"/>
                </a:lnTo>
                <a:close/>
              </a:path>
            </a:pathLst>
          </a:custGeom>
          <a:solidFill>
            <a:schemeClr val="accent2"/>
          </a:solidFill>
        </p:spPr>
        <p:txBody>
          <a:bodyPr wrap="square" rIns="540000" anchor="ctr" anchorCtr="0">
            <a:noAutofit/>
          </a:bodyPr>
          <a:lstStyle>
            <a:lvl1pPr marL="664200" indent="-189000">
              <a:lnSpc>
                <a:spcPct val="120000"/>
              </a:lnSpc>
              <a:buClrTx/>
              <a:buFont typeface="+mj-lt"/>
              <a:buAutoNum type="arabicPeriod" startAt="2"/>
              <a:defRPr b="1">
                <a:solidFill>
                  <a:schemeClr val="accent6"/>
                </a:solidFill>
              </a:defRPr>
            </a:lvl1pPr>
            <a:lvl2pPr marL="664200" indent="0">
              <a:lnSpc>
                <a:spcPct val="120000"/>
              </a:lnSpc>
              <a:buNone/>
              <a:defRPr/>
            </a:lvl2pPr>
          </a:lstStyle>
          <a:p>
            <a:pPr lvl="0"/>
            <a:r>
              <a:rPr lang="en-GB"/>
              <a:t>Add text – next level via indent button</a:t>
            </a:r>
          </a:p>
          <a:p>
            <a:pPr lvl="1"/>
            <a:r>
              <a:rPr lang="en-GB"/>
              <a:t>Second level</a:t>
            </a:r>
          </a:p>
        </p:txBody>
      </p:sp>
      <p:sp>
        <p:nvSpPr>
          <p:cNvPr id="2" name="Title 1">
            <a:extLst>
              <a:ext uri="{FF2B5EF4-FFF2-40B4-BE49-F238E27FC236}">
                <a16:creationId xmlns:a16="http://schemas.microsoft.com/office/drawing/2014/main" id="{19FFED52-0076-9AE3-58FD-2DF347CF6033}"/>
              </a:ext>
            </a:extLst>
          </p:cNvPr>
          <p:cNvSpPr>
            <a:spLocks noGrp="1"/>
          </p:cNvSpPr>
          <p:nvPr>
            <p:ph type="title"/>
          </p:nvPr>
        </p:nvSpPr>
        <p:spPr/>
        <p:txBody>
          <a:bodyPr/>
          <a:lstStyle/>
          <a:p>
            <a:r>
              <a:rPr lang="nl-NL"/>
              <a:t>Klik om stijl te bewerken</a:t>
            </a:r>
            <a:endParaRPr lang="en-BE"/>
          </a:p>
        </p:txBody>
      </p:sp>
      <p:sp>
        <p:nvSpPr>
          <p:cNvPr id="3" name="Date Placeholder 2">
            <a:extLst>
              <a:ext uri="{FF2B5EF4-FFF2-40B4-BE49-F238E27FC236}">
                <a16:creationId xmlns:a16="http://schemas.microsoft.com/office/drawing/2014/main" id="{F6DAB47E-E4A5-A554-5226-EC0EFFFF0085}"/>
              </a:ext>
            </a:extLst>
          </p:cNvPr>
          <p:cNvSpPr>
            <a:spLocks noGrp="1"/>
          </p:cNvSpPr>
          <p:nvPr>
            <p:ph type="dt" sz="half" idx="10"/>
          </p:nvPr>
        </p:nvSpPr>
        <p:spPr/>
        <p:txBody>
          <a:bodyPr/>
          <a:lstStyle/>
          <a:p>
            <a:fld id="{258E38D6-8852-4FCD-B13B-9A33019553B4}" type="datetimeFigureOut">
              <a:rPr lang="nl-NL" smtClean="0"/>
              <a:pPr/>
              <a:t>16-3-2026</a:t>
            </a:fld>
            <a:endParaRPr lang="nl-NL"/>
          </a:p>
        </p:txBody>
      </p:sp>
      <p:sp>
        <p:nvSpPr>
          <p:cNvPr id="4" name="Footer Placeholder 3">
            <a:extLst>
              <a:ext uri="{FF2B5EF4-FFF2-40B4-BE49-F238E27FC236}">
                <a16:creationId xmlns:a16="http://schemas.microsoft.com/office/drawing/2014/main" id="{178F6FAA-54E3-AF9D-EEE7-55A82036BF00}"/>
              </a:ext>
            </a:extLst>
          </p:cNvPr>
          <p:cNvSpPr>
            <a:spLocks noGrp="1"/>
          </p:cNvSpPr>
          <p:nvPr>
            <p:ph type="ftr" sz="quarter" idx="11"/>
          </p:nvPr>
        </p:nvSpPr>
        <p:spPr/>
        <p:txBody>
          <a:bodyPr/>
          <a:lstStyle/>
          <a:p>
            <a:r>
              <a:rPr lang="nl-NL"/>
              <a:t>Add footer here</a:t>
            </a:r>
          </a:p>
        </p:txBody>
      </p:sp>
      <p:sp>
        <p:nvSpPr>
          <p:cNvPr id="5" name="Slide Number Placeholder 4">
            <a:extLst>
              <a:ext uri="{FF2B5EF4-FFF2-40B4-BE49-F238E27FC236}">
                <a16:creationId xmlns:a16="http://schemas.microsoft.com/office/drawing/2014/main" id="{1D9ADB80-7B71-CFBE-711B-4B3CCE0749A7}"/>
              </a:ext>
            </a:extLst>
          </p:cNvPr>
          <p:cNvSpPr>
            <a:spLocks noGrp="1"/>
          </p:cNvSpPr>
          <p:nvPr>
            <p:ph type="sldNum" sz="quarter" idx="12"/>
          </p:nvPr>
        </p:nvSpPr>
        <p:spPr/>
        <p:txBody>
          <a:bodyPr/>
          <a:lstStyle/>
          <a:p>
            <a:fld id="{6A39D99A-C750-4CCB-9786-E70781E600F5}" type="slidenum">
              <a:rPr lang="nl-NL" smtClean="0"/>
              <a:pPr/>
              <a:t>‹nr.›</a:t>
            </a:fld>
            <a:endParaRPr lang="nl-NL"/>
          </a:p>
        </p:txBody>
      </p:sp>
      <p:sp>
        <p:nvSpPr>
          <p:cNvPr id="6" name="Text Placeholder 11">
            <a:extLst>
              <a:ext uri="{FF2B5EF4-FFF2-40B4-BE49-F238E27FC236}">
                <a16:creationId xmlns:a16="http://schemas.microsoft.com/office/drawing/2014/main" id="{9F19836A-F30A-09B9-0E82-A49905289E7A}"/>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tx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13" name="Text Placeholder 12">
            <a:extLst>
              <a:ext uri="{FF2B5EF4-FFF2-40B4-BE49-F238E27FC236}">
                <a16:creationId xmlns:a16="http://schemas.microsoft.com/office/drawing/2014/main" id="{64C82473-4BC0-251B-C052-64D3B9C94766}"/>
              </a:ext>
            </a:extLst>
          </p:cNvPr>
          <p:cNvSpPr>
            <a:spLocks noGrp="1"/>
          </p:cNvSpPr>
          <p:nvPr>
            <p:ph type="body" sz="quarter" idx="20" hasCustomPrompt="1"/>
          </p:nvPr>
        </p:nvSpPr>
        <p:spPr>
          <a:xfrm>
            <a:off x="0" y="2628004"/>
            <a:ext cx="3268800" cy="970425"/>
          </a:xfrm>
          <a:custGeom>
            <a:avLst/>
            <a:gdLst>
              <a:gd name="connsiteX0" fmla="*/ 0 w 3268800"/>
              <a:gd name="connsiteY0" fmla="*/ 0 h 970425"/>
              <a:gd name="connsiteX1" fmla="*/ 3134233 w 3268800"/>
              <a:gd name="connsiteY1" fmla="*/ 0 h 970425"/>
              <a:gd name="connsiteX2" fmla="*/ 3268800 w 3268800"/>
              <a:gd name="connsiteY2" fmla="*/ 485213 h 970425"/>
              <a:gd name="connsiteX3" fmla="*/ 3134233 w 3268800"/>
              <a:gd name="connsiteY3" fmla="*/ 970425 h 970425"/>
              <a:gd name="connsiteX4" fmla="*/ 0 w 3268800"/>
              <a:gd name="connsiteY4" fmla="*/ 970425 h 970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800" h="970425">
                <a:moveTo>
                  <a:pt x="0" y="0"/>
                </a:moveTo>
                <a:lnTo>
                  <a:pt x="3134233" y="0"/>
                </a:lnTo>
                <a:cubicBezTo>
                  <a:pt x="3138558" y="113643"/>
                  <a:pt x="3160179" y="385362"/>
                  <a:pt x="3268800" y="485213"/>
                </a:cubicBezTo>
                <a:cubicBezTo>
                  <a:pt x="3160307" y="585065"/>
                  <a:pt x="3138558" y="856784"/>
                  <a:pt x="3134233" y="970425"/>
                </a:cubicBezTo>
                <a:lnTo>
                  <a:pt x="0" y="970425"/>
                </a:lnTo>
                <a:close/>
              </a:path>
            </a:pathLst>
          </a:custGeom>
          <a:solidFill>
            <a:schemeClr val="accent1"/>
          </a:solidFill>
        </p:spPr>
        <p:txBody>
          <a:bodyPr wrap="square" rIns="540000" anchor="ctr" anchorCtr="0">
            <a:noAutofit/>
          </a:bodyPr>
          <a:lstStyle>
            <a:lvl1pPr marL="664200" indent="-189000">
              <a:lnSpc>
                <a:spcPct val="120000"/>
              </a:lnSpc>
              <a:buClrTx/>
              <a:buFont typeface="+mj-lt"/>
              <a:buAutoNum type="arabicPeriod"/>
              <a:defRPr b="1">
                <a:solidFill>
                  <a:schemeClr val="accent6"/>
                </a:solidFill>
              </a:defRPr>
            </a:lvl1pPr>
            <a:lvl2pPr marL="664200" indent="0">
              <a:lnSpc>
                <a:spcPct val="120000"/>
              </a:lnSpc>
              <a:buNone/>
              <a:defRPr/>
            </a:lvl2pPr>
          </a:lstStyle>
          <a:p>
            <a:pPr lvl="0"/>
            <a:r>
              <a:rPr lang="en-GB"/>
              <a:t>Add text – next level via indent button</a:t>
            </a:r>
          </a:p>
          <a:p>
            <a:pPr lvl="1"/>
            <a:r>
              <a:rPr lang="en-GB"/>
              <a:t>Second level</a:t>
            </a:r>
          </a:p>
        </p:txBody>
      </p:sp>
      <p:sp>
        <p:nvSpPr>
          <p:cNvPr id="18" name="Text Placeholder 17">
            <a:extLst>
              <a:ext uri="{FF2B5EF4-FFF2-40B4-BE49-F238E27FC236}">
                <a16:creationId xmlns:a16="http://schemas.microsoft.com/office/drawing/2014/main" id="{123CF3B9-41D3-8DDE-C8C8-4F61960A36F4}"/>
              </a:ext>
            </a:extLst>
          </p:cNvPr>
          <p:cNvSpPr>
            <a:spLocks noGrp="1"/>
          </p:cNvSpPr>
          <p:nvPr>
            <p:ph type="body" sz="quarter" idx="24" hasCustomPrompt="1"/>
          </p:nvPr>
        </p:nvSpPr>
        <p:spPr>
          <a:xfrm>
            <a:off x="633600" y="4035600"/>
            <a:ext cx="2253600" cy="1080000"/>
          </a:xfrm>
        </p:spPr>
        <p:txBody>
          <a:bodyPr/>
          <a:lstStyle>
            <a:lvl1pPr marL="0" indent="0">
              <a:lnSpc>
                <a:spcPct val="114000"/>
              </a:lnSpc>
              <a:buNone/>
              <a:defRPr/>
            </a:lvl1pPr>
          </a:lstStyle>
          <a:p>
            <a:pPr lvl="0"/>
            <a:r>
              <a:rPr lang="en-GB"/>
              <a:t>Add body text</a:t>
            </a:r>
          </a:p>
        </p:txBody>
      </p:sp>
      <p:sp>
        <p:nvSpPr>
          <p:cNvPr id="19" name="Text Placeholder 17">
            <a:extLst>
              <a:ext uri="{FF2B5EF4-FFF2-40B4-BE49-F238E27FC236}">
                <a16:creationId xmlns:a16="http://schemas.microsoft.com/office/drawing/2014/main" id="{90FF71A5-F8D0-1332-839D-8C462B07A933}"/>
              </a:ext>
            </a:extLst>
          </p:cNvPr>
          <p:cNvSpPr>
            <a:spLocks noGrp="1"/>
          </p:cNvSpPr>
          <p:nvPr>
            <p:ph type="body" sz="quarter" idx="25" hasCustomPrompt="1"/>
          </p:nvPr>
        </p:nvSpPr>
        <p:spPr>
          <a:xfrm>
            <a:off x="3524400" y="4035600"/>
            <a:ext cx="2253600" cy="1080000"/>
          </a:xfrm>
        </p:spPr>
        <p:txBody>
          <a:bodyPr/>
          <a:lstStyle>
            <a:lvl1pPr marL="0" indent="0">
              <a:lnSpc>
                <a:spcPct val="114000"/>
              </a:lnSpc>
              <a:buNone/>
              <a:defRPr/>
            </a:lvl1pPr>
          </a:lstStyle>
          <a:p>
            <a:pPr lvl="0"/>
            <a:r>
              <a:rPr lang="en-GB"/>
              <a:t>Add body text</a:t>
            </a:r>
          </a:p>
        </p:txBody>
      </p:sp>
      <p:sp>
        <p:nvSpPr>
          <p:cNvPr id="20" name="Text Placeholder 17">
            <a:extLst>
              <a:ext uri="{FF2B5EF4-FFF2-40B4-BE49-F238E27FC236}">
                <a16:creationId xmlns:a16="http://schemas.microsoft.com/office/drawing/2014/main" id="{7D29B982-ED94-995E-E9E1-DA17D903D7B3}"/>
              </a:ext>
            </a:extLst>
          </p:cNvPr>
          <p:cNvSpPr>
            <a:spLocks noGrp="1"/>
          </p:cNvSpPr>
          <p:nvPr>
            <p:ph type="body" sz="quarter" idx="26" hasCustomPrompt="1"/>
          </p:nvPr>
        </p:nvSpPr>
        <p:spPr>
          <a:xfrm>
            <a:off x="6415200" y="4035600"/>
            <a:ext cx="2253600" cy="1080000"/>
          </a:xfrm>
        </p:spPr>
        <p:txBody>
          <a:bodyPr/>
          <a:lstStyle>
            <a:lvl1pPr marL="0" indent="0">
              <a:lnSpc>
                <a:spcPct val="114000"/>
              </a:lnSpc>
              <a:buNone/>
              <a:defRPr/>
            </a:lvl1pPr>
          </a:lstStyle>
          <a:p>
            <a:pPr lvl="0"/>
            <a:r>
              <a:rPr lang="en-GB"/>
              <a:t>Add body text</a:t>
            </a:r>
          </a:p>
        </p:txBody>
      </p:sp>
      <p:sp>
        <p:nvSpPr>
          <p:cNvPr id="21" name="Text Placeholder 17">
            <a:extLst>
              <a:ext uri="{FF2B5EF4-FFF2-40B4-BE49-F238E27FC236}">
                <a16:creationId xmlns:a16="http://schemas.microsoft.com/office/drawing/2014/main" id="{C084EBF4-C94A-C7BB-92FB-CF21DFBF789C}"/>
              </a:ext>
            </a:extLst>
          </p:cNvPr>
          <p:cNvSpPr>
            <a:spLocks noGrp="1"/>
          </p:cNvSpPr>
          <p:nvPr>
            <p:ph type="body" sz="quarter" idx="27" hasCustomPrompt="1"/>
          </p:nvPr>
        </p:nvSpPr>
        <p:spPr>
          <a:xfrm>
            <a:off x="9302400" y="4035600"/>
            <a:ext cx="2253600" cy="1080000"/>
          </a:xfrm>
        </p:spPr>
        <p:txBody>
          <a:bodyPr/>
          <a:lstStyle>
            <a:lvl1pPr marL="0" indent="0">
              <a:lnSpc>
                <a:spcPct val="114000"/>
              </a:lnSpc>
              <a:buNone/>
              <a:defRPr/>
            </a:lvl1pPr>
          </a:lstStyle>
          <a:p>
            <a:pPr lvl="0"/>
            <a:r>
              <a:rPr lang="en-GB"/>
              <a:t>Add body text</a:t>
            </a:r>
          </a:p>
        </p:txBody>
      </p:sp>
      <p:sp>
        <p:nvSpPr>
          <p:cNvPr id="22" name="Table Placeholder 40">
            <a:extLst>
              <a:ext uri="{FF2B5EF4-FFF2-40B4-BE49-F238E27FC236}">
                <a16:creationId xmlns:a16="http://schemas.microsoft.com/office/drawing/2014/main" id="{2845B05A-A163-94AF-8E6D-69A69E3FDD0F}"/>
              </a:ext>
            </a:extLst>
          </p:cNvPr>
          <p:cNvSpPr>
            <a:spLocks noGrp="1" noChangeAspect="1"/>
          </p:cNvSpPr>
          <p:nvPr>
            <p:ph type="tbl" sz="quarter" idx="28"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26138279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FA5C67A-E43B-E129-BB25-79219EBA216B}"/>
              </a:ext>
            </a:extLst>
          </p:cNvPr>
          <p:cNvSpPr>
            <a:spLocks noGrp="1"/>
          </p:cNvSpPr>
          <p:nvPr>
            <p:ph type="dt" sz="half" idx="10"/>
          </p:nvPr>
        </p:nvSpPr>
        <p:spPr/>
        <p:txBody>
          <a:bodyPr/>
          <a:lstStyle/>
          <a:p>
            <a:fld id="{258E38D6-8852-4FCD-B13B-9A33019553B4}" type="datetimeFigureOut">
              <a:rPr lang="nl-NL" smtClean="0"/>
              <a:pPr/>
              <a:t>16-3-2026</a:t>
            </a:fld>
            <a:endParaRPr lang="nl-NL"/>
          </a:p>
        </p:txBody>
      </p:sp>
      <p:sp>
        <p:nvSpPr>
          <p:cNvPr id="4" name="Footer Placeholder 3">
            <a:extLst>
              <a:ext uri="{FF2B5EF4-FFF2-40B4-BE49-F238E27FC236}">
                <a16:creationId xmlns:a16="http://schemas.microsoft.com/office/drawing/2014/main" id="{DDACE093-A4C9-AAC7-094C-E13DE25FCB85}"/>
              </a:ext>
            </a:extLst>
          </p:cNvPr>
          <p:cNvSpPr>
            <a:spLocks noGrp="1"/>
          </p:cNvSpPr>
          <p:nvPr>
            <p:ph type="ftr" sz="quarter" idx="11"/>
          </p:nvPr>
        </p:nvSpPr>
        <p:spPr/>
        <p:txBody>
          <a:bodyPr/>
          <a:lstStyle/>
          <a:p>
            <a:r>
              <a:rPr lang="nl-NL"/>
              <a:t>Add footer here</a:t>
            </a:r>
          </a:p>
        </p:txBody>
      </p:sp>
      <p:sp>
        <p:nvSpPr>
          <p:cNvPr id="5" name="Slide Number Placeholder 4">
            <a:extLst>
              <a:ext uri="{FF2B5EF4-FFF2-40B4-BE49-F238E27FC236}">
                <a16:creationId xmlns:a16="http://schemas.microsoft.com/office/drawing/2014/main" id="{A1622740-F0DA-345E-9F9C-76B9D4D6C1F0}"/>
              </a:ext>
            </a:extLst>
          </p:cNvPr>
          <p:cNvSpPr>
            <a:spLocks noGrp="1"/>
          </p:cNvSpPr>
          <p:nvPr>
            <p:ph type="sldNum" sz="quarter" idx="12"/>
          </p:nvPr>
        </p:nvSpPr>
        <p:spPr/>
        <p:txBody>
          <a:bodyPr/>
          <a:lstStyle/>
          <a:p>
            <a:fld id="{6A39D99A-C750-4CCB-9786-E70781E600F5}" type="slidenum">
              <a:rPr lang="nl-NL" smtClean="0"/>
              <a:pPr/>
              <a:t>‹nr.›</a:t>
            </a:fld>
            <a:endParaRPr lang="nl-NL"/>
          </a:p>
        </p:txBody>
      </p:sp>
      <p:sp>
        <p:nvSpPr>
          <p:cNvPr id="6" name="Text Placeholder 11">
            <a:extLst>
              <a:ext uri="{FF2B5EF4-FFF2-40B4-BE49-F238E27FC236}">
                <a16:creationId xmlns:a16="http://schemas.microsoft.com/office/drawing/2014/main" id="{48C89B4D-0050-E707-DD5C-B1C6D110C283}"/>
              </a:ext>
            </a:extLst>
          </p:cNvPr>
          <p:cNvSpPr>
            <a:spLocks noGrp="1"/>
          </p:cNvSpPr>
          <p:nvPr>
            <p:ph type="body" sz="quarter" idx="19" hasCustomPrompt="1"/>
          </p:nvPr>
        </p:nvSpPr>
        <p:spPr>
          <a:xfrm>
            <a:off x="633601" y="654883"/>
            <a:ext cx="669995" cy="167913"/>
          </a:xfrm>
          <a:prstGeom prst="roundRect">
            <a:avLst>
              <a:gd name="adj" fmla="val 17722"/>
            </a:avLst>
          </a:prstGeom>
          <a:solidFill>
            <a:schemeClr val="tx2"/>
          </a:solidFill>
          <a:ln w="6350">
            <a:noFill/>
          </a:ln>
        </p:spPr>
        <p:txBody>
          <a:bodyPr wrap="none" lIns="54000" tIns="18000" rIns="54000" bIns="18000" anchor="ctr" anchorCtr="0">
            <a:spAutoFit/>
          </a:bodyPr>
          <a:lstStyle>
            <a:lvl1pPr marL="0" indent="0">
              <a:lnSpc>
                <a:spcPct val="100000"/>
              </a:lnSpc>
              <a:buFont typeface="Arial" panose="020B0604020202020204" pitchFamily="34" charset="0"/>
              <a:buNone/>
              <a:defRPr sz="750" b="1" cap="none" baseline="0">
                <a:solidFill>
                  <a:schemeClr val="accent6"/>
                </a:solidFill>
                <a:latin typeface="+mj-lt"/>
              </a:defRPr>
            </a:lvl1pPr>
            <a:lvl2pPr marL="297000" indent="0">
              <a:buFont typeface="Arial" panose="020B0604020202020204" pitchFamily="34" charset="0"/>
              <a:buNone/>
              <a:defRPr>
                <a:solidFill>
                  <a:schemeClr val="bg2"/>
                </a:solidFill>
              </a:defRPr>
            </a:lvl2pPr>
            <a:lvl3pPr marL="594000" indent="0">
              <a:buFont typeface="Arial" panose="020B0604020202020204" pitchFamily="34" charset="0"/>
              <a:buNone/>
              <a:defRPr>
                <a:solidFill>
                  <a:schemeClr val="bg2"/>
                </a:solidFill>
              </a:defRPr>
            </a:lvl3pPr>
            <a:lvl4pPr marL="891000" indent="0">
              <a:buFont typeface="Arial" panose="020B0604020202020204" pitchFamily="34" charset="0"/>
              <a:buNone/>
              <a:defRPr>
                <a:solidFill>
                  <a:schemeClr val="bg2"/>
                </a:solidFill>
              </a:defRPr>
            </a:lvl4pPr>
            <a:lvl5pPr marL="1188000" indent="0">
              <a:buFont typeface="Arial" panose="020B0604020202020204" pitchFamily="34" charset="0"/>
              <a:buNone/>
              <a:defRPr>
                <a:solidFill>
                  <a:schemeClr val="bg2"/>
                </a:solidFill>
              </a:defRPr>
            </a:lvl5pPr>
          </a:lstStyle>
          <a:p>
            <a:pPr lvl="0"/>
            <a:r>
              <a:rPr lang="en-GB" err="1"/>
              <a:t>Hoofdstuk</a:t>
            </a:r>
            <a:r>
              <a:rPr lang="en-GB"/>
              <a:t> #</a:t>
            </a:r>
          </a:p>
        </p:txBody>
      </p:sp>
      <p:sp>
        <p:nvSpPr>
          <p:cNvPr id="7" name="Title 6">
            <a:extLst>
              <a:ext uri="{FF2B5EF4-FFF2-40B4-BE49-F238E27FC236}">
                <a16:creationId xmlns:a16="http://schemas.microsoft.com/office/drawing/2014/main" id="{52BBB1FA-647D-1F9F-6792-BB306EACA0D0}"/>
              </a:ext>
            </a:extLst>
          </p:cNvPr>
          <p:cNvSpPr>
            <a:spLocks noGrp="1"/>
          </p:cNvSpPr>
          <p:nvPr>
            <p:ph type="title"/>
          </p:nvPr>
        </p:nvSpPr>
        <p:spPr/>
        <p:txBody>
          <a:bodyPr/>
          <a:lstStyle/>
          <a:p>
            <a:r>
              <a:rPr lang="nl-NL"/>
              <a:t>Klik om stijl te bewerken</a:t>
            </a:r>
            <a:endParaRPr lang="en-BE"/>
          </a:p>
        </p:txBody>
      </p:sp>
      <p:sp>
        <p:nvSpPr>
          <p:cNvPr id="8" name="Table Placeholder 40">
            <a:extLst>
              <a:ext uri="{FF2B5EF4-FFF2-40B4-BE49-F238E27FC236}">
                <a16:creationId xmlns:a16="http://schemas.microsoft.com/office/drawing/2014/main" id="{2A88EA73-ED9B-080F-D306-9EFB0CFAC0AC}"/>
              </a:ext>
            </a:extLst>
          </p:cNvPr>
          <p:cNvSpPr>
            <a:spLocks noGrp="1" noChangeAspect="1"/>
          </p:cNvSpPr>
          <p:nvPr>
            <p:ph type="tbl" sz="quarter" idx="23" hasCustomPrompt="1"/>
          </p:nvPr>
        </p:nvSpPr>
        <p:spPr>
          <a:xfrm>
            <a:off x="11363539" y="5970588"/>
            <a:ext cx="316823" cy="316800"/>
          </a:xfrm>
          <a:custGeom>
            <a:avLst/>
            <a:gdLst>
              <a:gd name="connsiteX0" fmla="*/ 558521 w 1140890"/>
              <a:gd name="connsiteY0" fmla="*/ 1059980 h 1140808"/>
              <a:gd name="connsiteX1" fmla="*/ 582286 w 1140890"/>
              <a:gd name="connsiteY1" fmla="*/ 1059980 h 1140808"/>
              <a:gd name="connsiteX2" fmla="*/ 603504 w 1140890"/>
              <a:gd name="connsiteY2" fmla="*/ 1081198 h 1140808"/>
              <a:gd name="connsiteX3" fmla="*/ 603504 w 1140890"/>
              <a:gd name="connsiteY3" fmla="*/ 1119589 h 1140808"/>
              <a:gd name="connsiteX4" fmla="*/ 582286 w 1140890"/>
              <a:gd name="connsiteY4" fmla="*/ 1140808 h 1140808"/>
              <a:gd name="connsiteX5" fmla="*/ 558521 w 1140890"/>
              <a:gd name="connsiteY5" fmla="*/ 1140808 h 1140808"/>
              <a:gd name="connsiteX6" fmla="*/ 537303 w 1140890"/>
              <a:gd name="connsiteY6" fmla="*/ 1119589 h 1140808"/>
              <a:gd name="connsiteX7" fmla="*/ 537303 w 1140890"/>
              <a:gd name="connsiteY7" fmla="*/ 1081198 h 1140808"/>
              <a:gd name="connsiteX8" fmla="*/ 558521 w 1140890"/>
              <a:gd name="connsiteY8" fmla="*/ 1059980 h 1140808"/>
              <a:gd name="connsiteX9" fmla="*/ 940019 w 1140890"/>
              <a:gd name="connsiteY9" fmla="*/ 901969 h 1140808"/>
              <a:gd name="connsiteX10" fmla="*/ 955023 w 1140890"/>
              <a:gd name="connsiteY10" fmla="*/ 908181 h 1140808"/>
              <a:gd name="connsiteX11" fmla="*/ 982167 w 1140890"/>
              <a:gd name="connsiteY11" fmla="*/ 935329 h 1140808"/>
              <a:gd name="connsiteX12" fmla="*/ 982167 w 1140890"/>
              <a:gd name="connsiteY12" fmla="*/ 965355 h 1140808"/>
              <a:gd name="connsiteX13" fmla="*/ 965354 w 1140890"/>
              <a:gd name="connsiteY13" fmla="*/ 982167 h 1140808"/>
              <a:gd name="connsiteX14" fmla="*/ 935328 w 1140890"/>
              <a:gd name="connsiteY14" fmla="*/ 982167 h 1140808"/>
              <a:gd name="connsiteX15" fmla="*/ 908180 w 1140890"/>
              <a:gd name="connsiteY15" fmla="*/ 955023 h 1140808"/>
              <a:gd name="connsiteX16" fmla="*/ 908180 w 1140890"/>
              <a:gd name="connsiteY16" fmla="*/ 924993 h 1140808"/>
              <a:gd name="connsiteX17" fmla="*/ 924993 w 1140890"/>
              <a:gd name="connsiteY17" fmla="*/ 908181 h 1140808"/>
              <a:gd name="connsiteX18" fmla="*/ 940019 w 1140890"/>
              <a:gd name="connsiteY18" fmla="*/ 901969 h 1140808"/>
              <a:gd name="connsiteX19" fmla="*/ 200809 w 1140890"/>
              <a:gd name="connsiteY19" fmla="*/ 901969 h 1140808"/>
              <a:gd name="connsiteX20" fmla="*/ 215811 w 1140890"/>
              <a:gd name="connsiteY20" fmla="*/ 908181 h 1140808"/>
              <a:gd name="connsiteX21" fmla="*/ 232627 w 1140890"/>
              <a:gd name="connsiteY21" fmla="*/ 924993 h 1140808"/>
              <a:gd name="connsiteX22" fmla="*/ 232627 w 1140890"/>
              <a:gd name="connsiteY22" fmla="*/ 955023 h 1140808"/>
              <a:gd name="connsiteX23" fmla="*/ 205479 w 1140890"/>
              <a:gd name="connsiteY23" fmla="*/ 982167 h 1140808"/>
              <a:gd name="connsiteX24" fmla="*/ 175453 w 1140890"/>
              <a:gd name="connsiteY24" fmla="*/ 982167 h 1140808"/>
              <a:gd name="connsiteX25" fmla="*/ 158640 w 1140890"/>
              <a:gd name="connsiteY25" fmla="*/ 965355 h 1140808"/>
              <a:gd name="connsiteX26" fmla="*/ 158640 w 1140890"/>
              <a:gd name="connsiteY26" fmla="*/ 935329 h 1140808"/>
              <a:gd name="connsiteX27" fmla="*/ 185785 w 1140890"/>
              <a:gd name="connsiteY27" fmla="*/ 908181 h 1140808"/>
              <a:gd name="connsiteX28" fmla="*/ 200809 w 1140890"/>
              <a:gd name="connsiteY28" fmla="*/ 901969 h 1140808"/>
              <a:gd name="connsiteX29" fmla="*/ 537303 w 1140890"/>
              <a:gd name="connsiteY29" fmla="*/ 744583 h 1140808"/>
              <a:gd name="connsiteX30" fmla="*/ 570402 w 1140890"/>
              <a:gd name="connsiteY30" fmla="*/ 747714 h 1140808"/>
              <a:gd name="connsiteX31" fmla="*/ 603504 w 1140890"/>
              <a:gd name="connsiteY31" fmla="*/ 744583 h 1140808"/>
              <a:gd name="connsiteX32" fmla="*/ 603504 w 1140890"/>
              <a:gd name="connsiteY32" fmla="*/ 863446 h 1140808"/>
              <a:gd name="connsiteX33" fmla="*/ 731427 w 1140890"/>
              <a:gd name="connsiteY33" fmla="*/ 1026546 h 1140808"/>
              <a:gd name="connsiteX34" fmla="*/ 733891 w 1140890"/>
              <a:gd name="connsiteY34" fmla="*/ 1039035 h 1140808"/>
              <a:gd name="connsiteX35" fmla="*/ 707824 w 1140890"/>
              <a:gd name="connsiteY35" fmla="*/ 1076267 h 1140808"/>
              <a:gd name="connsiteX36" fmla="*/ 693338 w 1140890"/>
              <a:gd name="connsiteY36" fmla="*/ 1079062 h 1140808"/>
              <a:gd name="connsiteX37" fmla="*/ 570402 w 1140890"/>
              <a:gd name="connsiteY37" fmla="*/ 962531 h 1140808"/>
              <a:gd name="connsiteX38" fmla="*/ 447469 w 1140890"/>
              <a:gd name="connsiteY38" fmla="*/ 1079062 h 1140808"/>
              <a:gd name="connsiteX39" fmla="*/ 432983 w 1140890"/>
              <a:gd name="connsiteY39" fmla="*/ 1076267 h 1140808"/>
              <a:gd name="connsiteX40" fmla="*/ 406916 w 1140890"/>
              <a:gd name="connsiteY40" fmla="*/ 1039035 h 1140808"/>
              <a:gd name="connsiteX41" fmla="*/ 409380 w 1140890"/>
              <a:gd name="connsiteY41" fmla="*/ 1026546 h 1140808"/>
              <a:gd name="connsiteX42" fmla="*/ 537303 w 1140890"/>
              <a:gd name="connsiteY42" fmla="*/ 863446 h 1140808"/>
              <a:gd name="connsiteX43" fmla="*/ 716967 w 1140890"/>
              <a:gd name="connsiteY43" fmla="*/ 670179 h 1140808"/>
              <a:gd name="connsiteX44" fmla="*/ 801008 w 1140890"/>
              <a:gd name="connsiteY44" fmla="*/ 754224 h 1140808"/>
              <a:gd name="connsiteX45" fmla="*/ 1006793 w 1140890"/>
              <a:gd name="connsiteY45" fmla="*/ 779098 h 1140808"/>
              <a:gd name="connsiteX46" fmla="*/ 1006764 w 1140890"/>
              <a:gd name="connsiteY46" fmla="*/ 779127 h 1140808"/>
              <a:gd name="connsiteX47" fmla="*/ 1017348 w 1140890"/>
              <a:gd name="connsiteY47" fmla="*/ 786217 h 1140808"/>
              <a:gd name="connsiteX48" fmla="*/ 1025241 w 1140890"/>
              <a:gd name="connsiteY48" fmla="*/ 830981 h 1140808"/>
              <a:gd name="connsiteX49" fmla="*/ 1016988 w 1140890"/>
              <a:gd name="connsiteY49" fmla="*/ 843225 h 1140808"/>
              <a:gd name="connsiteX50" fmla="*/ 847684 w 1140890"/>
              <a:gd name="connsiteY50" fmla="*/ 847739 h 1140808"/>
              <a:gd name="connsiteX51" fmla="*/ 843167 w 1140890"/>
              <a:gd name="connsiteY51" fmla="*/ 1017043 h 1140808"/>
              <a:gd name="connsiteX52" fmla="*/ 830926 w 1140890"/>
              <a:gd name="connsiteY52" fmla="*/ 1025299 h 1140808"/>
              <a:gd name="connsiteX53" fmla="*/ 786162 w 1140890"/>
              <a:gd name="connsiteY53" fmla="*/ 1017403 h 1140808"/>
              <a:gd name="connsiteX54" fmla="*/ 779069 w 1140890"/>
              <a:gd name="connsiteY54" fmla="*/ 1006823 h 1140808"/>
              <a:gd name="connsiteX55" fmla="*/ 754194 w 1140890"/>
              <a:gd name="connsiteY55" fmla="*/ 801037 h 1140808"/>
              <a:gd name="connsiteX56" fmla="*/ 670153 w 1140890"/>
              <a:gd name="connsiteY56" fmla="*/ 716992 h 1140808"/>
              <a:gd name="connsiteX57" fmla="*/ 695774 w 1140890"/>
              <a:gd name="connsiteY57" fmla="*/ 695803 h 1140808"/>
              <a:gd name="connsiteX58" fmla="*/ 716967 w 1140890"/>
              <a:gd name="connsiteY58" fmla="*/ 670179 h 1140808"/>
              <a:gd name="connsiteX59" fmla="*/ 423840 w 1140890"/>
              <a:gd name="connsiteY59" fmla="*/ 670154 h 1140808"/>
              <a:gd name="connsiteX60" fmla="*/ 445034 w 1140890"/>
              <a:gd name="connsiteY60" fmla="*/ 695774 h 1140808"/>
              <a:gd name="connsiteX61" fmla="*/ 470654 w 1140890"/>
              <a:gd name="connsiteY61" fmla="*/ 716967 h 1140808"/>
              <a:gd name="connsiteX62" fmla="*/ 386613 w 1140890"/>
              <a:gd name="connsiteY62" fmla="*/ 801008 h 1140808"/>
              <a:gd name="connsiteX63" fmla="*/ 361738 w 1140890"/>
              <a:gd name="connsiteY63" fmla="*/ 1006794 h 1140808"/>
              <a:gd name="connsiteX64" fmla="*/ 361709 w 1140890"/>
              <a:gd name="connsiteY64" fmla="*/ 1006765 h 1140808"/>
              <a:gd name="connsiteX65" fmla="*/ 354620 w 1140890"/>
              <a:gd name="connsiteY65" fmla="*/ 1017349 h 1140808"/>
              <a:gd name="connsiteX66" fmla="*/ 309856 w 1140890"/>
              <a:gd name="connsiteY66" fmla="*/ 1025242 h 1140808"/>
              <a:gd name="connsiteX67" fmla="*/ 297611 w 1140890"/>
              <a:gd name="connsiteY67" fmla="*/ 1016989 h 1140808"/>
              <a:gd name="connsiteX68" fmla="*/ 293097 w 1140890"/>
              <a:gd name="connsiteY68" fmla="*/ 847685 h 1140808"/>
              <a:gd name="connsiteX69" fmla="*/ 123794 w 1140890"/>
              <a:gd name="connsiteY69" fmla="*/ 843168 h 1140808"/>
              <a:gd name="connsiteX70" fmla="*/ 115537 w 1140890"/>
              <a:gd name="connsiteY70" fmla="*/ 830927 h 1140808"/>
              <a:gd name="connsiteX71" fmla="*/ 123434 w 1140890"/>
              <a:gd name="connsiteY71" fmla="*/ 786163 h 1140808"/>
              <a:gd name="connsiteX72" fmla="*/ 134014 w 1140890"/>
              <a:gd name="connsiteY72" fmla="*/ 779070 h 1140808"/>
              <a:gd name="connsiteX73" fmla="*/ 339799 w 1140890"/>
              <a:gd name="connsiteY73" fmla="*/ 754195 h 1140808"/>
              <a:gd name="connsiteX74" fmla="*/ 1081281 w 1140890"/>
              <a:gd name="connsiteY74" fmla="*/ 537303 h 1140808"/>
              <a:gd name="connsiteX75" fmla="*/ 1119672 w 1140890"/>
              <a:gd name="connsiteY75" fmla="*/ 537303 h 1140808"/>
              <a:gd name="connsiteX76" fmla="*/ 1140890 w 1140890"/>
              <a:gd name="connsiteY76" fmla="*/ 558521 h 1140808"/>
              <a:gd name="connsiteX77" fmla="*/ 1140890 w 1140890"/>
              <a:gd name="connsiteY77" fmla="*/ 582287 h 1140808"/>
              <a:gd name="connsiteX78" fmla="*/ 1119672 w 1140890"/>
              <a:gd name="connsiteY78" fmla="*/ 603505 h 1140808"/>
              <a:gd name="connsiteX79" fmla="*/ 1081281 w 1140890"/>
              <a:gd name="connsiteY79" fmla="*/ 603505 h 1140808"/>
              <a:gd name="connsiteX80" fmla="*/ 1060062 w 1140890"/>
              <a:gd name="connsiteY80" fmla="*/ 582287 h 1140808"/>
              <a:gd name="connsiteX81" fmla="*/ 1060062 w 1140890"/>
              <a:gd name="connsiteY81" fmla="*/ 558521 h 1140808"/>
              <a:gd name="connsiteX82" fmla="*/ 1081281 w 1140890"/>
              <a:gd name="connsiteY82" fmla="*/ 537303 h 1140808"/>
              <a:gd name="connsiteX83" fmla="*/ 21218 w 1140890"/>
              <a:gd name="connsiteY83" fmla="*/ 537303 h 1140808"/>
              <a:gd name="connsiteX84" fmla="*/ 59609 w 1140890"/>
              <a:gd name="connsiteY84" fmla="*/ 537303 h 1140808"/>
              <a:gd name="connsiteX85" fmla="*/ 80828 w 1140890"/>
              <a:gd name="connsiteY85" fmla="*/ 558521 h 1140808"/>
              <a:gd name="connsiteX86" fmla="*/ 80828 w 1140890"/>
              <a:gd name="connsiteY86" fmla="*/ 582287 h 1140808"/>
              <a:gd name="connsiteX87" fmla="*/ 59609 w 1140890"/>
              <a:gd name="connsiteY87" fmla="*/ 603505 h 1140808"/>
              <a:gd name="connsiteX88" fmla="*/ 21218 w 1140890"/>
              <a:gd name="connsiteY88" fmla="*/ 603505 h 1140808"/>
              <a:gd name="connsiteX89" fmla="*/ 0 w 1140890"/>
              <a:gd name="connsiteY89" fmla="*/ 582287 h 1140808"/>
              <a:gd name="connsiteX90" fmla="*/ 0 w 1140890"/>
              <a:gd name="connsiteY90" fmla="*/ 558521 h 1140808"/>
              <a:gd name="connsiteX91" fmla="*/ 21218 w 1140890"/>
              <a:gd name="connsiteY91" fmla="*/ 537303 h 1140808"/>
              <a:gd name="connsiteX92" fmla="*/ 1039118 w 1140890"/>
              <a:gd name="connsiteY92" fmla="*/ 406917 h 1140808"/>
              <a:gd name="connsiteX93" fmla="*/ 1076349 w 1140890"/>
              <a:gd name="connsiteY93" fmla="*/ 432984 h 1140808"/>
              <a:gd name="connsiteX94" fmla="*/ 1079148 w 1140890"/>
              <a:gd name="connsiteY94" fmla="*/ 447469 h 1140808"/>
              <a:gd name="connsiteX95" fmla="*/ 962613 w 1140890"/>
              <a:gd name="connsiteY95" fmla="*/ 570402 h 1140808"/>
              <a:gd name="connsiteX96" fmla="*/ 1079148 w 1140890"/>
              <a:gd name="connsiteY96" fmla="*/ 693339 h 1140808"/>
              <a:gd name="connsiteX97" fmla="*/ 1076349 w 1140890"/>
              <a:gd name="connsiteY97" fmla="*/ 707824 h 1140808"/>
              <a:gd name="connsiteX98" fmla="*/ 1039118 w 1140890"/>
              <a:gd name="connsiteY98" fmla="*/ 733891 h 1140808"/>
              <a:gd name="connsiteX99" fmla="*/ 1026628 w 1140890"/>
              <a:gd name="connsiteY99" fmla="*/ 731427 h 1140808"/>
              <a:gd name="connsiteX100" fmla="*/ 863528 w 1140890"/>
              <a:gd name="connsiteY100" fmla="*/ 603505 h 1140808"/>
              <a:gd name="connsiteX101" fmla="*/ 744666 w 1140890"/>
              <a:gd name="connsiteY101" fmla="*/ 603505 h 1140808"/>
              <a:gd name="connsiteX102" fmla="*/ 747796 w 1140890"/>
              <a:gd name="connsiteY102" fmla="*/ 570402 h 1140808"/>
              <a:gd name="connsiteX103" fmla="*/ 744666 w 1140890"/>
              <a:gd name="connsiteY103" fmla="*/ 537303 h 1140808"/>
              <a:gd name="connsiteX104" fmla="*/ 863528 w 1140890"/>
              <a:gd name="connsiteY104" fmla="*/ 537303 h 1140808"/>
              <a:gd name="connsiteX105" fmla="*/ 1026628 w 1140890"/>
              <a:gd name="connsiteY105" fmla="*/ 409381 h 1140808"/>
              <a:gd name="connsiteX106" fmla="*/ 1039118 w 1140890"/>
              <a:gd name="connsiteY106" fmla="*/ 406917 h 1140808"/>
              <a:gd name="connsiteX107" fmla="*/ 101772 w 1140890"/>
              <a:gd name="connsiteY107" fmla="*/ 406917 h 1140808"/>
              <a:gd name="connsiteX108" fmla="*/ 114262 w 1140890"/>
              <a:gd name="connsiteY108" fmla="*/ 409381 h 1140808"/>
              <a:gd name="connsiteX109" fmla="*/ 277362 w 1140890"/>
              <a:gd name="connsiteY109" fmla="*/ 537303 h 1140808"/>
              <a:gd name="connsiteX110" fmla="*/ 396224 w 1140890"/>
              <a:gd name="connsiteY110" fmla="*/ 537303 h 1140808"/>
              <a:gd name="connsiteX111" fmla="*/ 393094 w 1140890"/>
              <a:gd name="connsiteY111" fmla="*/ 570402 h 1140808"/>
              <a:gd name="connsiteX112" fmla="*/ 396224 w 1140890"/>
              <a:gd name="connsiteY112" fmla="*/ 603505 h 1140808"/>
              <a:gd name="connsiteX113" fmla="*/ 277362 w 1140890"/>
              <a:gd name="connsiteY113" fmla="*/ 603505 h 1140808"/>
              <a:gd name="connsiteX114" fmla="*/ 114262 w 1140890"/>
              <a:gd name="connsiteY114" fmla="*/ 731427 h 1140808"/>
              <a:gd name="connsiteX115" fmla="*/ 101772 w 1140890"/>
              <a:gd name="connsiteY115" fmla="*/ 733891 h 1140808"/>
              <a:gd name="connsiteX116" fmla="*/ 64541 w 1140890"/>
              <a:gd name="connsiteY116" fmla="*/ 707824 h 1140808"/>
              <a:gd name="connsiteX117" fmla="*/ 61742 w 1140890"/>
              <a:gd name="connsiteY117" fmla="*/ 693339 h 1140808"/>
              <a:gd name="connsiteX118" fmla="*/ 178277 w 1140890"/>
              <a:gd name="connsiteY118" fmla="*/ 570402 h 1140808"/>
              <a:gd name="connsiteX119" fmla="*/ 61742 w 1140890"/>
              <a:gd name="connsiteY119" fmla="*/ 447469 h 1140808"/>
              <a:gd name="connsiteX120" fmla="*/ 64541 w 1140890"/>
              <a:gd name="connsiteY120" fmla="*/ 432984 h 1140808"/>
              <a:gd name="connsiteX121" fmla="*/ 950350 w 1140890"/>
              <a:gd name="connsiteY121" fmla="*/ 152454 h 1140808"/>
              <a:gd name="connsiteX122" fmla="*/ 965354 w 1140890"/>
              <a:gd name="connsiteY122" fmla="*/ 158666 h 1140808"/>
              <a:gd name="connsiteX123" fmla="*/ 982167 w 1140890"/>
              <a:gd name="connsiteY123" fmla="*/ 175482 h 1140808"/>
              <a:gd name="connsiteX124" fmla="*/ 982167 w 1140890"/>
              <a:gd name="connsiteY124" fmla="*/ 205508 h 1140808"/>
              <a:gd name="connsiteX125" fmla="*/ 955023 w 1140890"/>
              <a:gd name="connsiteY125" fmla="*/ 232656 h 1140808"/>
              <a:gd name="connsiteX126" fmla="*/ 924993 w 1140890"/>
              <a:gd name="connsiteY126" fmla="*/ 232656 h 1140808"/>
              <a:gd name="connsiteX127" fmla="*/ 908180 w 1140890"/>
              <a:gd name="connsiteY127" fmla="*/ 215840 h 1140808"/>
              <a:gd name="connsiteX128" fmla="*/ 908180 w 1140890"/>
              <a:gd name="connsiteY128" fmla="*/ 185814 h 1140808"/>
              <a:gd name="connsiteX129" fmla="*/ 935328 w 1140890"/>
              <a:gd name="connsiteY129" fmla="*/ 158666 h 1140808"/>
              <a:gd name="connsiteX130" fmla="*/ 950350 w 1140890"/>
              <a:gd name="connsiteY130" fmla="*/ 152454 h 1140808"/>
              <a:gd name="connsiteX131" fmla="*/ 190506 w 1140890"/>
              <a:gd name="connsiteY131" fmla="*/ 152429 h 1140808"/>
              <a:gd name="connsiteX132" fmla="*/ 205508 w 1140890"/>
              <a:gd name="connsiteY132" fmla="*/ 158641 h 1140808"/>
              <a:gd name="connsiteX133" fmla="*/ 232656 w 1140890"/>
              <a:gd name="connsiteY133" fmla="*/ 185785 h 1140808"/>
              <a:gd name="connsiteX134" fmla="*/ 232656 w 1140890"/>
              <a:gd name="connsiteY134" fmla="*/ 215811 h 1140808"/>
              <a:gd name="connsiteX135" fmla="*/ 215840 w 1140890"/>
              <a:gd name="connsiteY135" fmla="*/ 232627 h 1140808"/>
              <a:gd name="connsiteX136" fmla="*/ 185813 w 1140890"/>
              <a:gd name="connsiteY136" fmla="*/ 232627 h 1140808"/>
              <a:gd name="connsiteX137" fmla="*/ 158665 w 1140890"/>
              <a:gd name="connsiteY137" fmla="*/ 205479 h 1140808"/>
              <a:gd name="connsiteX138" fmla="*/ 158665 w 1140890"/>
              <a:gd name="connsiteY138" fmla="*/ 175453 h 1140808"/>
              <a:gd name="connsiteX139" fmla="*/ 175482 w 1140890"/>
              <a:gd name="connsiteY139" fmla="*/ 158641 h 1140808"/>
              <a:gd name="connsiteX140" fmla="*/ 190506 w 1140890"/>
              <a:gd name="connsiteY140" fmla="*/ 152429 h 1140808"/>
              <a:gd name="connsiteX141" fmla="*/ 830980 w 1140890"/>
              <a:gd name="connsiteY141" fmla="*/ 115566 h 1140808"/>
              <a:gd name="connsiteX142" fmla="*/ 843225 w 1140890"/>
              <a:gd name="connsiteY142" fmla="*/ 123819 h 1140808"/>
              <a:gd name="connsiteX143" fmla="*/ 847739 w 1140890"/>
              <a:gd name="connsiteY143" fmla="*/ 293123 h 1140808"/>
              <a:gd name="connsiteX144" fmla="*/ 1017042 w 1140890"/>
              <a:gd name="connsiteY144" fmla="*/ 297640 h 1140808"/>
              <a:gd name="connsiteX145" fmla="*/ 1025299 w 1140890"/>
              <a:gd name="connsiteY145" fmla="*/ 309882 h 1140808"/>
              <a:gd name="connsiteX146" fmla="*/ 1017402 w 1140890"/>
              <a:gd name="connsiteY146" fmla="*/ 354645 h 1140808"/>
              <a:gd name="connsiteX147" fmla="*/ 1006822 w 1140890"/>
              <a:gd name="connsiteY147" fmla="*/ 361739 h 1140808"/>
              <a:gd name="connsiteX148" fmla="*/ 801037 w 1140890"/>
              <a:gd name="connsiteY148" fmla="*/ 386613 h 1140808"/>
              <a:gd name="connsiteX149" fmla="*/ 716992 w 1140890"/>
              <a:gd name="connsiteY149" fmla="*/ 470654 h 1140808"/>
              <a:gd name="connsiteX150" fmla="*/ 695802 w 1140890"/>
              <a:gd name="connsiteY150" fmla="*/ 445034 h 1140808"/>
              <a:gd name="connsiteX151" fmla="*/ 670178 w 1140890"/>
              <a:gd name="connsiteY151" fmla="*/ 423841 h 1140808"/>
              <a:gd name="connsiteX152" fmla="*/ 754223 w 1140890"/>
              <a:gd name="connsiteY152" fmla="*/ 339800 h 1140808"/>
              <a:gd name="connsiteX153" fmla="*/ 779098 w 1140890"/>
              <a:gd name="connsiteY153" fmla="*/ 134014 h 1140808"/>
              <a:gd name="connsiteX154" fmla="*/ 779127 w 1140890"/>
              <a:gd name="connsiteY154" fmla="*/ 134043 h 1140808"/>
              <a:gd name="connsiteX155" fmla="*/ 786216 w 1140890"/>
              <a:gd name="connsiteY155" fmla="*/ 123459 h 1140808"/>
              <a:gd name="connsiteX156" fmla="*/ 309881 w 1140890"/>
              <a:gd name="connsiteY156" fmla="*/ 115537 h 1140808"/>
              <a:gd name="connsiteX157" fmla="*/ 354645 w 1140890"/>
              <a:gd name="connsiteY157" fmla="*/ 123434 h 1140808"/>
              <a:gd name="connsiteX158" fmla="*/ 361738 w 1140890"/>
              <a:gd name="connsiteY158" fmla="*/ 134014 h 1140808"/>
              <a:gd name="connsiteX159" fmla="*/ 386613 w 1140890"/>
              <a:gd name="connsiteY159" fmla="*/ 339800 h 1140808"/>
              <a:gd name="connsiteX160" fmla="*/ 470654 w 1140890"/>
              <a:gd name="connsiteY160" fmla="*/ 423841 h 1140808"/>
              <a:gd name="connsiteX161" fmla="*/ 445034 w 1140890"/>
              <a:gd name="connsiteY161" fmla="*/ 445034 h 1140808"/>
              <a:gd name="connsiteX162" fmla="*/ 423840 w 1140890"/>
              <a:gd name="connsiteY162" fmla="*/ 470654 h 1140808"/>
              <a:gd name="connsiteX163" fmla="*/ 339799 w 1140890"/>
              <a:gd name="connsiteY163" fmla="*/ 386613 h 1140808"/>
              <a:gd name="connsiteX164" fmla="*/ 134014 w 1140890"/>
              <a:gd name="connsiteY164" fmla="*/ 361739 h 1140808"/>
              <a:gd name="connsiteX165" fmla="*/ 134043 w 1140890"/>
              <a:gd name="connsiteY165" fmla="*/ 361710 h 1140808"/>
              <a:gd name="connsiteX166" fmla="*/ 123459 w 1140890"/>
              <a:gd name="connsiteY166" fmla="*/ 354620 h 1140808"/>
              <a:gd name="connsiteX167" fmla="*/ 115566 w 1140890"/>
              <a:gd name="connsiteY167" fmla="*/ 309856 h 1140808"/>
              <a:gd name="connsiteX168" fmla="*/ 123819 w 1140890"/>
              <a:gd name="connsiteY168" fmla="*/ 297612 h 1140808"/>
              <a:gd name="connsiteX169" fmla="*/ 293123 w 1140890"/>
              <a:gd name="connsiteY169" fmla="*/ 293098 h 1140808"/>
              <a:gd name="connsiteX170" fmla="*/ 297640 w 1140890"/>
              <a:gd name="connsiteY170" fmla="*/ 123794 h 1140808"/>
              <a:gd name="connsiteX171" fmla="*/ 309881 w 1140890"/>
              <a:gd name="connsiteY171" fmla="*/ 115537 h 1140808"/>
              <a:gd name="connsiteX172" fmla="*/ 447469 w 1140890"/>
              <a:gd name="connsiteY172" fmla="*/ 61742 h 1140808"/>
              <a:gd name="connsiteX173" fmla="*/ 570402 w 1140890"/>
              <a:gd name="connsiteY173" fmla="*/ 178277 h 1140808"/>
              <a:gd name="connsiteX174" fmla="*/ 693338 w 1140890"/>
              <a:gd name="connsiteY174" fmla="*/ 61742 h 1140808"/>
              <a:gd name="connsiteX175" fmla="*/ 707824 w 1140890"/>
              <a:gd name="connsiteY175" fmla="*/ 64541 h 1140808"/>
              <a:gd name="connsiteX176" fmla="*/ 733891 w 1140890"/>
              <a:gd name="connsiteY176" fmla="*/ 101773 h 1140808"/>
              <a:gd name="connsiteX177" fmla="*/ 731427 w 1140890"/>
              <a:gd name="connsiteY177" fmla="*/ 114262 h 1140808"/>
              <a:gd name="connsiteX178" fmla="*/ 603504 w 1140890"/>
              <a:gd name="connsiteY178" fmla="*/ 277362 h 1140808"/>
              <a:gd name="connsiteX179" fmla="*/ 603504 w 1140890"/>
              <a:gd name="connsiteY179" fmla="*/ 396225 h 1140808"/>
              <a:gd name="connsiteX180" fmla="*/ 570402 w 1140890"/>
              <a:gd name="connsiteY180" fmla="*/ 393094 h 1140808"/>
              <a:gd name="connsiteX181" fmla="*/ 537303 w 1140890"/>
              <a:gd name="connsiteY181" fmla="*/ 396225 h 1140808"/>
              <a:gd name="connsiteX182" fmla="*/ 537303 w 1140890"/>
              <a:gd name="connsiteY182" fmla="*/ 277362 h 1140808"/>
              <a:gd name="connsiteX183" fmla="*/ 409380 w 1140890"/>
              <a:gd name="connsiteY183" fmla="*/ 114262 h 1140808"/>
              <a:gd name="connsiteX184" fmla="*/ 406916 w 1140890"/>
              <a:gd name="connsiteY184" fmla="*/ 101773 h 1140808"/>
              <a:gd name="connsiteX185" fmla="*/ 432983 w 1140890"/>
              <a:gd name="connsiteY185" fmla="*/ 64541 h 1140808"/>
              <a:gd name="connsiteX186" fmla="*/ 447469 w 1140890"/>
              <a:gd name="connsiteY186" fmla="*/ 61742 h 1140808"/>
              <a:gd name="connsiteX187" fmla="*/ 558521 w 1140890"/>
              <a:gd name="connsiteY187" fmla="*/ 0 h 1140808"/>
              <a:gd name="connsiteX188" fmla="*/ 582286 w 1140890"/>
              <a:gd name="connsiteY188" fmla="*/ 0 h 1140808"/>
              <a:gd name="connsiteX189" fmla="*/ 603504 w 1140890"/>
              <a:gd name="connsiteY189" fmla="*/ 21219 h 1140808"/>
              <a:gd name="connsiteX190" fmla="*/ 603504 w 1140890"/>
              <a:gd name="connsiteY190" fmla="*/ 59610 h 1140808"/>
              <a:gd name="connsiteX191" fmla="*/ 582286 w 1140890"/>
              <a:gd name="connsiteY191" fmla="*/ 80828 h 1140808"/>
              <a:gd name="connsiteX192" fmla="*/ 558521 w 1140890"/>
              <a:gd name="connsiteY192" fmla="*/ 80828 h 1140808"/>
              <a:gd name="connsiteX193" fmla="*/ 537303 w 1140890"/>
              <a:gd name="connsiteY193" fmla="*/ 59610 h 1140808"/>
              <a:gd name="connsiteX194" fmla="*/ 537303 w 1140890"/>
              <a:gd name="connsiteY194" fmla="*/ 21219 h 1140808"/>
              <a:gd name="connsiteX195" fmla="*/ 558521 w 1140890"/>
              <a:gd name="connsiteY195" fmla="*/ 0 h 114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140890" h="1140808">
                <a:moveTo>
                  <a:pt x="558521" y="1059980"/>
                </a:moveTo>
                <a:lnTo>
                  <a:pt x="582286" y="1059980"/>
                </a:lnTo>
                <a:cubicBezTo>
                  <a:pt x="594005" y="1059980"/>
                  <a:pt x="603504" y="1069480"/>
                  <a:pt x="603504" y="1081198"/>
                </a:cubicBezTo>
                <a:lnTo>
                  <a:pt x="603504" y="1119589"/>
                </a:lnTo>
                <a:cubicBezTo>
                  <a:pt x="603504" y="1131308"/>
                  <a:pt x="594005" y="1140808"/>
                  <a:pt x="582286" y="1140808"/>
                </a:cubicBezTo>
                <a:lnTo>
                  <a:pt x="558521" y="1140808"/>
                </a:lnTo>
                <a:cubicBezTo>
                  <a:pt x="546802" y="1140808"/>
                  <a:pt x="537303" y="1131308"/>
                  <a:pt x="537303" y="1119589"/>
                </a:cubicBezTo>
                <a:lnTo>
                  <a:pt x="537303" y="1081198"/>
                </a:lnTo>
                <a:cubicBezTo>
                  <a:pt x="537303" y="1069480"/>
                  <a:pt x="546802" y="1059980"/>
                  <a:pt x="558521" y="1059980"/>
                </a:cubicBezTo>
                <a:close/>
                <a:moveTo>
                  <a:pt x="940019" y="901969"/>
                </a:moveTo>
                <a:cubicBezTo>
                  <a:pt x="945452" y="901969"/>
                  <a:pt x="950882" y="904040"/>
                  <a:pt x="955023" y="908181"/>
                </a:cubicBezTo>
                <a:lnTo>
                  <a:pt x="982167" y="935329"/>
                </a:lnTo>
                <a:cubicBezTo>
                  <a:pt x="990449" y="943636"/>
                  <a:pt x="990449" y="957073"/>
                  <a:pt x="982167" y="965355"/>
                </a:cubicBezTo>
                <a:lnTo>
                  <a:pt x="965354" y="982167"/>
                </a:lnTo>
                <a:cubicBezTo>
                  <a:pt x="957044" y="990449"/>
                  <a:pt x="943610" y="990449"/>
                  <a:pt x="935328" y="982167"/>
                </a:cubicBezTo>
                <a:lnTo>
                  <a:pt x="908180" y="955023"/>
                </a:lnTo>
                <a:cubicBezTo>
                  <a:pt x="899898" y="946712"/>
                  <a:pt x="899898" y="933279"/>
                  <a:pt x="908180" y="924993"/>
                </a:cubicBezTo>
                <a:lnTo>
                  <a:pt x="924993" y="908181"/>
                </a:lnTo>
                <a:cubicBezTo>
                  <a:pt x="929149" y="904040"/>
                  <a:pt x="934586" y="901969"/>
                  <a:pt x="940019" y="901969"/>
                </a:cubicBezTo>
                <a:close/>
                <a:moveTo>
                  <a:pt x="200809" y="901969"/>
                </a:moveTo>
                <a:cubicBezTo>
                  <a:pt x="206241" y="901969"/>
                  <a:pt x="211670" y="904040"/>
                  <a:pt x="215811" y="908181"/>
                </a:cubicBezTo>
                <a:lnTo>
                  <a:pt x="232627" y="924993"/>
                </a:lnTo>
                <a:cubicBezTo>
                  <a:pt x="240909" y="933304"/>
                  <a:pt x="240909" y="946741"/>
                  <a:pt x="232627" y="955023"/>
                </a:cubicBezTo>
                <a:lnTo>
                  <a:pt x="205479" y="982167"/>
                </a:lnTo>
                <a:cubicBezTo>
                  <a:pt x="197172" y="990449"/>
                  <a:pt x="183735" y="990449"/>
                  <a:pt x="175453" y="982167"/>
                </a:cubicBezTo>
                <a:lnTo>
                  <a:pt x="158640" y="965355"/>
                </a:lnTo>
                <a:cubicBezTo>
                  <a:pt x="150358" y="957044"/>
                  <a:pt x="150358" y="943611"/>
                  <a:pt x="158640" y="935329"/>
                </a:cubicBezTo>
                <a:lnTo>
                  <a:pt x="185785" y="908181"/>
                </a:lnTo>
                <a:cubicBezTo>
                  <a:pt x="189940" y="904040"/>
                  <a:pt x="195376" y="901969"/>
                  <a:pt x="200809" y="901969"/>
                </a:cubicBezTo>
                <a:close/>
                <a:moveTo>
                  <a:pt x="537303" y="744583"/>
                </a:moveTo>
                <a:cubicBezTo>
                  <a:pt x="548023" y="746604"/>
                  <a:pt x="559076" y="747714"/>
                  <a:pt x="570402" y="747714"/>
                </a:cubicBezTo>
                <a:cubicBezTo>
                  <a:pt x="581706" y="747714"/>
                  <a:pt x="592784" y="746604"/>
                  <a:pt x="603504" y="744583"/>
                </a:cubicBezTo>
                <a:lnTo>
                  <a:pt x="603504" y="863446"/>
                </a:lnTo>
                <a:cubicBezTo>
                  <a:pt x="603504" y="930840"/>
                  <a:pt x="686025" y="997514"/>
                  <a:pt x="731427" y="1026546"/>
                </a:cubicBezTo>
                <a:cubicBezTo>
                  <a:pt x="735692" y="1029258"/>
                  <a:pt x="736773" y="1034911"/>
                  <a:pt x="733891" y="1039035"/>
                </a:cubicBezTo>
                <a:lnTo>
                  <a:pt x="707824" y="1076267"/>
                </a:lnTo>
                <a:cubicBezTo>
                  <a:pt x="704528" y="1080946"/>
                  <a:pt x="698130" y="1082221"/>
                  <a:pt x="693338" y="1079062"/>
                </a:cubicBezTo>
                <a:cubicBezTo>
                  <a:pt x="663283" y="1059368"/>
                  <a:pt x="606332" y="1017543"/>
                  <a:pt x="570402" y="962531"/>
                </a:cubicBezTo>
                <a:cubicBezTo>
                  <a:pt x="534475" y="1017543"/>
                  <a:pt x="477499" y="1059396"/>
                  <a:pt x="447469" y="1079062"/>
                </a:cubicBezTo>
                <a:cubicBezTo>
                  <a:pt x="442678" y="1082221"/>
                  <a:pt x="436280" y="1080975"/>
                  <a:pt x="432983" y="1076267"/>
                </a:cubicBezTo>
                <a:lnTo>
                  <a:pt x="406916" y="1039035"/>
                </a:lnTo>
                <a:cubicBezTo>
                  <a:pt x="404034" y="1034911"/>
                  <a:pt x="405144" y="1029258"/>
                  <a:pt x="409380" y="1026546"/>
                </a:cubicBezTo>
                <a:cubicBezTo>
                  <a:pt x="454782" y="997514"/>
                  <a:pt x="537303" y="930840"/>
                  <a:pt x="537303" y="863446"/>
                </a:cubicBezTo>
                <a:close/>
                <a:moveTo>
                  <a:pt x="716967" y="670179"/>
                </a:moveTo>
                <a:lnTo>
                  <a:pt x="801008" y="754224"/>
                </a:lnTo>
                <a:cubicBezTo>
                  <a:pt x="848679" y="801866"/>
                  <a:pt x="954162" y="790677"/>
                  <a:pt x="1006793" y="779098"/>
                </a:cubicBezTo>
                <a:lnTo>
                  <a:pt x="1006764" y="779127"/>
                </a:lnTo>
                <a:cubicBezTo>
                  <a:pt x="1011696" y="778046"/>
                  <a:pt x="1016462" y="781260"/>
                  <a:pt x="1017348" y="786217"/>
                </a:cubicBezTo>
                <a:lnTo>
                  <a:pt x="1025241" y="830981"/>
                </a:lnTo>
                <a:cubicBezTo>
                  <a:pt x="1026239" y="836658"/>
                  <a:pt x="1022611" y="842062"/>
                  <a:pt x="1016988" y="843225"/>
                </a:cubicBezTo>
                <a:cubicBezTo>
                  <a:pt x="981835" y="850538"/>
                  <a:pt x="911977" y="861230"/>
                  <a:pt x="847684" y="847739"/>
                </a:cubicBezTo>
                <a:cubicBezTo>
                  <a:pt x="861201" y="912032"/>
                  <a:pt x="850480" y="981890"/>
                  <a:pt x="843167" y="1017043"/>
                </a:cubicBezTo>
                <a:cubicBezTo>
                  <a:pt x="841978" y="1022666"/>
                  <a:pt x="836575" y="1026294"/>
                  <a:pt x="830926" y="1025299"/>
                </a:cubicBezTo>
                <a:lnTo>
                  <a:pt x="786162" y="1017403"/>
                </a:lnTo>
                <a:cubicBezTo>
                  <a:pt x="781202" y="1016517"/>
                  <a:pt x="777988" y="1011751"/>
                  <a:pt x="779069" y="1006823"/>
                </a:cubicBezTo>
                <a:cubicBezTo>
                  <a:pt x="790647" y="954191"/>
                  <a:pt x="801840" y="848679"/>
                  <a:pt x="754194" y="801037"/>
                </a:cubicBezTo>
                <a:lnTo>
                  <a:pt x="670153" y="716992"/>
                </a:lnTo>
                <a:cubicBezTo>
                  <a:pt x="679181" y="710843"/>
                  <a:pt x="687769" y="703808"/>
                  <a:pt x="695774" y="695803"/>
                </a:cubicBezTo>
                <a:cubicBezTo>
                  <a:pt x="703782" y="687798"/>
                  <a:pt x="710817" y="679210"/>
                  <a:pt x="716967" y="670179"/>
                </a:cubicBezTo>
                <a:close/>
                <a:moveTo>
                  <a:pt x="423840" y="670154"/>
                </a:moveTo>
                <a:cubicBezTo>
                  <a:pt x="429990" y="679181"/>
                  <a:pt x="437025" y="687769"/>
                  <a:pt x="445034" y="695774"/>
                </a:cubicBezTo>
                <a:cubicBezTo>
                  <a:pt x="453038" y="703782"/>
                  <a:pt x="461626" y="710818"/>
                  <a:pt x="470654" y="716967"/>
                </a:cubicBezTo>
                <a:lnTo>
                  <a:pt x="386613" y="801008"/>
                </a:lnTo>
                <a:cubicBezTo>
                  <a:pt x="338967" y="848679"/>
                  <a:pt x="350160" y="954162"/>
                  <a:pt x="361738" y="1006794"/>
                </a:cubicBezTo>
                <a:lnTo>
                  <a:pt x="361709" y="1006765"/>
                </a:lnTo>
                <a:cubicBezTo>
                  <a:pt x="362790" y="1011697"/>
                  <a:pt x="359577" y="1016463"/>
                  <a:pt x="354620" y="1017349"/>
                </a:cubicBezTo>
                <a:lnTo>
                  <a:pt x="309856" y="1025242"/>
                </a:lnTo>
                <a:cubicBezTo>
                  <a:pt x="304175" y="1026240"/>
                  <a:pt x="298775" y="1022612"/>
                  <a:pt x="297611" y="1016989"/>
                </a:cubicBezTo>
                <a:cubicBezTo>
                  <a:pt x="290298" y="981836"/>
                  <a:pt x="279606" y="911978"/>
                  <a:pt x="293097" y="847685"/>
                </a:cubicBezTo>
                <a:cubicBezTo>
                  <a:pt x="228805" y="861201"/>
                  <a:pt x="158943" y="850481"/>
                  <a:pt x="123794" y="843168"/>
                </a:cubicBezTo>
                <a:cubicBezTo>
                  <a:pt x="118171" y="841979"/>
                  <a:pt x="114539" y="836575"/>
                  <a:pt x="115537" y="830927"/>
                </a:cubicBezTo>
                <a:lnTo>
                  <a:pt x="123434" y="786163"/>
                </a:lnTo>
                <a:cubicBezTo>
                  <a:pt x="124320" y="781202"/>
                  <a:pt x="129082" y="777989"/>
                  <a:pt x="134014" y="779070"/>
                </a:cubicBezTo>
                <a:cubicBezTo>
                  <a:pt x="186646" y="790648"/>
                  <a:pt x="292154" y="801841"/>
                  <a:pt x="339799" y="754195"/>
                </a:cubicBezTo>
                <a:close/>
                <a:moveTo>
                  <a:pt x="1081281" y="537303"/>
                </a:moveTo>
                <a:lnTo>
                  <a:pt x="1119672" y="537303"/>
                </a:lnTo>
                <a:cubicBezTo>
                  <a:pt x="1131390" y="537303"/>
                  <a:pt x="1140890" y="546803"/>
                  <a:pt x="1140890" y="558521"/>
                </a:cubicBezTo>
                <a:lnTo>
                  <a:pt x="1140890" y="582287"/>
                </a:lnTo>
                <a:cubicBezTo>
                  <a:pt x="1140890" y="594005"/>
                  <a:pt x="1131390" y="603505"/>
                  <a:pt x="1119672" y="603505"/>
                </a:cubicBezTo>
                <a:lnTo>
                  <a:pt x="1081281" y="603505"/>
                </a:lnTo>
                <a:cubicBezTo>
                  <a:pt x="1069562" y="603505"/>
                  <a:pt x="1060062" y="594005"/>
                  <a:pt x="1060062" y="582287"/>
                </a:cubicBezTo>
                <a:lnTo>
                  <a:pt x="1060062" y="558521"/>
                </a:lnTo>
                <a:cubicBezTo>
                  <a:pt x="1060062" y="546803"/>
                  <a:pt x="1069562" y="537303"/>
                  <a:pt x="1081281" y="537303"/>
                </a:cubicBezTo>
                <a:close/>
                <a:moveTo>
                  <a:pt x="21218" y="537303"/>
                </a:moveTo>
                <a:lnTo>
                  <a:pt x="59609" y="537303"/>
                </a:lnTo>
                <a:cubicBezTo>
                  <a:pt x="71328" y="537303"/>
                  <a:pt x="80828" y="546803"/>
                  <a:pt x="80828" y="558521"/>
                </a:cubicBezTo>
                <a:lnTo>
                  <a:pt x="80828" y="582287"/>
                </a:lnTo>
                <a:cubicBezTo>
                  <a:pt x="80828" y="594005"/>
                  <a:pt x="71328" y="603505"/>
                  <a:pt x="59609" y="603505"/>
                </a:cubicBezTo>
                <a:lnTo>
                  <a:pt x="21218" y="603505"/>
                </a:lnTo>
                <a:cubicBezTo>
                  <a:pt x="9500" y="603505"/>
                  <a:pt x="0" y="594005"/>
                  <a:pt x="0" y="582287"/>
                </a:cubicBezTo>
                <a:lnTo>
                  <a:pt x="0" y="558521"/>
                </a:lnTo>
                <a:cubicBezTo>
                  <a:pt x="0" y="546803"/>
                  <a:pt x="9500" y="537303"/>
                  <a:pt x="21218" y="537303"/>
                </a:cubicBezTo>
                <a:close/>
                <a:moveTo>
                  <a:pt x="1039118" y="406917"/>
                </a:moveTo>
                <a:lnTo>
                  <a:pt x="1076349" y="432984"/>
                </a:lnTo>
                <a:cubicBezTo>
                  <a:pt x="1081028" y="436280"/>
                  <a:pt x="1082304" y="442678"/>
                  <a:pt x="1079148" y="447469"/>
                </a:cubicBezTo>
                <a:cubicBezTo>
                  <a:pt x="1059450" y="477524"/>
                  <a:pt x="1017626" y="534475"/>
                  <a:pt x="962613" y="570402"/>
                </a:cubicBezTo>
                <a:cubicBezTo>
                  <a:pt x="1017626" y="606333"/>
                  <a:pt x="1059479" y="663309"/>
                  <a:pt x="1079148" y="693339"/>
                </a:cubicBezTo>
                <a:cubicBezTo>
                  <a:pt x="1082304" y="698130"/>
                  <a:pt x="1081057" y="704528"/>
                  <a:pt x="1076349" y="707824"/>
                </a:cubicBezTo>
                <a:lnTo>
                  <a:pt x="1039118" y="733891"/>
                </a:lnTo>
                <a:cubicBezTo>
                  <a:pt x="1034993" y="736773"/>
                  <a:pt x="1029341" y="735664"/>
                  <a:pt x="1026628" y="731427"/>
                </a:cubicBezTo>
                <a:cubicBezTo>
                  <a:pt x="997596" y="686026"/>
                  <a:pt x="930922" y="603505"/>
                  <a:pt x="863528" y="603505"/>
                </a:cubicBezTo>
                <a:lnTo>
                  <a:pt x="744666" y="603505"/>
                </a:lnTo>
                <a:cubicBezTo>
                  <a:pt x="746687" y="592784"/>
                  <a:pt x="747796" y="581732"/>
                  <a:pt x="747796" y="570402"/>
                </a:cubicBezTo>
                <a:cubicBezTo>
                  <a:pt x="747796" y="559101"/>
                  <a:pt x="746687" y="548024"/>
                  <a:pt x="744666" y="537303"/>
                </a:cubicBezTo>
                <a:lnTo>
                  <a:pt x="863528" y="537303"/>
                </a:lnTo>
                <a:cubicBezTo>
                  <a:pt x="930922" y="537303"/>
                  <a:pt x="997596" y="454782"/>
                  <a:pt x="1026628" y="409381"/>
                </a:cubicBezTo>
                <a:cubicBezTo>
                  <a:pt x="1029341" y="405115"/>
                  <a:pt x="1034993" y="404035"/>
                  <a:pt x="1039118" y="406917"/>
                </a:cubicBezTo>
                <a:close/>
                <a:moveTo>
                  <a:pt x="101772" y="406917"/>
                </a:moveTo>
                <a:cubicBezTo>
                  <a:pt x="105897" y="404035"/>
                  <a:pt x="111549" y="405144"/>
                  <a:pt x="114262" y="409381"/>
                </a:cubicBezTo>
                <a:cubicBezTo>
                  <a:pt x="143294" y="454782"/>
                  <a:pt x="209968" y="537303"/>
                  <a:pt x="277362" y="537303"/>
                </a:cubicBezTo>
                <a:lnTo>
                  <a:pt x="396224" y="537303"/>
                </a:lnTo>
                <a:cubicBezTo>
                  <a:pt x="394203" y="548024"/>
                  <a:pt x="393094" y="559076"/>
                  <a:pt x="393094" y="570402"/>
                </a:cubicBezTo>
                <a:cubicBezTo>
                  <a:pt x="393094" y="581707"/>
                  <a:pt x="394203" y="592784"/>
                  <a:pt x="396224" y="603505"/>
                </a:cubicBezTo>
                <a:lnTo>
                  <a:pt x="277362" y="603505"/>
                </a:lnTo>
                <a:cubicBezTo>
                  <a:pt x="209968" y="603505"/>
                  <a:pt x="143294" y="686026"/>
                  <a:pt x="114262" y="731427"/>
                </a:cubicBezTo>
                <a:cubicBezTo>
                  <a:pt x="111549" y="735693"/>
                  <a:pt x="105897" y="736773"/>
                  <a:pt x="101772" y="733891"/>
                </a:cubicBezTo>
                <a:lnTo>
                  <a:pt x="64541" y="707824"/>
                </a:lnTo>
                <a:cubicBezTo>
                  <a:pt x="59862" y="704528"/>
                  <a:pt x="58586" y="698130"/>
                  <a:pt x="61742" y="693339"/>
                </a:cubicBezTo>
                <a:cubicBezTo>
                  <a:pt x="81440" y="663284"/>
                  <a:pt x="123264" y="606333"/>
                  <a:pt x="178277" y="570402"/>
                </a:cubicBezTo>
                <a:cubicBezTo>
                  <a:pt x="123264" y="534475"/>
                  <a:pt x="81411" y="477499"/>
                  <a:pt x="61742" y="447469"/>
                </a:cubicBezTo>
                <a:cubicBezTo>
                  <a:pt x="58586" y="442678"/>
                  <a:pt x="59833" y="436280"/>
                  <a:pt x="64541" y="432984"/>
                </a:cubicBezTo>
                <a:close/>
                <a:moveTo>
                  <a:pt x="950350" y="152454"/>
                </a:moveTo>
                <a:cubicBezTo>
                  <a:pt x="955783" y="152454"/>
                  <a:pt x="961213" y="154525"/>
                  <a:pt x="965354" y="158666"/>
                </a:cubicBezTo>
                <a:lnTo>
                  <a:pt x="982167" y="175482"/>
                </a:lnTo>
                <a:cubicBezTo>
                  <a:pt x="990449" y="183793"/>
                  <a:pt x="990449" y="197226"/>
                  <a:pt x="982167" y="205508"/>
                </a:cubicBezTo>
                <a:lnTo>
                  <a:pt x="955023" y="232656"/>
                </a:lnTo>
                <a:cubicBezTo>
                  <a:pt x="946712" y="240938"/>
                  <a:pt x="933278" y="240938"/>
                  <a:pt x="924993" y="232656"/>
                </a:cubicBezTo>
                <a:lnTo>
                  <a:pt x="908180" y="215840"/>
                </a:lnTo>
                <a:cubicBezTo>
                  <a:pt x="899898" y="207529"/>
                  <a:pt x="899898" y="194096"/>
                  <a:pt x="908180" y="185814"/>
                </a:cubicBezTo>
                <a:lnTo>
                  <a:pt x="935328" y="158666"/>
                </a:lnTo>
                <a:cubicBezTo>
                  <a:pt x="939482" y="154525"/>
                  <a:pt x="944917" y="152454"/>
                  <a:pt x="950350" y="152454"/>
                </a:cubicBezTo>
                <a:close/>
                <a:moveTo>
                  <a:pt x="190506" y="152429"/>
                </a:moveTo>
                <a:cubicBezTo>
                  <a:pt x="195938" y="152429"/>
                  <a:pt x="201367" y="154500"/>
                  <a:pt x="205508" y="158641"/>
                </a:cubicBezTo>
                <a:lnTo>
                  <a:pt x="232656" y="185785"/>
                </a:lnTo>
                <a:cubicBezTo>
                  <a:pt x="240938" y="194096"/>
                  <a:pt x="240938" y="207529"/>
                  <a:pt x="232656" y="215811"/>
                </a:cubicBezTo>
                <a:lnTo>
                  <a:pt x="215840" y="232627"/>
                </a:lnTo>
                <a:cubicBezTo>
                  <a:pt x="207529" y="240909"/>
                  <a:pt x="194095" y="240909"/>
                  <a:pt x="185813" y="232627"/>
                </a:cubicBezTo>
                <a:lnTo>
                  <a:pt x="158665" y="205479"/>
                </a:lnTo>
                <a:cubicBezTo>
                  <a:pt x="150384" y="197172"/>
                  <a:pt x="150384" y="183735"/>
                  <a:pt x="158665" y="175453"/>
                </a:cubicBezTo>
                <a:lnTo>
                  <a:pt x="175482" y="158641"/>
                </a:lnTo>
                <a:cubicBezTo>
                  <a:pt x="179637" y="154500"/>
                  <a:pt x="185073" y="152429"/>
                  <a:pt x="190506" y="152429"/>
                </a:cubicBezTo>
                <a:close/>
                <a:moveTo>
                  <a:pt x="830980" y="115566"/>
                </a:moveTo>
                <a:cubicBezTo>
                  <a:pt x="836658" y="114568"/>
                  <a:pt x="842061" y="118196"/>
                  <a:pt x="843225" y="123819"/>
                </a:cubicBezTo>
                <a:cubicBezTo>
                  <a:pt x="850538" y="158972"/>
                  <a:pt x="861230" y="228830"/>
                  <a:pt x="847739" y="293123"/>
                </a:cubicBezTo>
                <a:cubicBezTo>
                  <a:pt x="912031" y="279607"/>
                  <a:pt x="981890" y="290327"/>
                  <a:pt x="1017042" y="297640"/>
                </a:cubicBezTo>
                <a:cubicBezTo>
                  <a:pt x="1022665" y="298829"/>
                  <a:pt x="1026293" y="304233"/>
                  <a:pt x="1025299" y="309882"/>
                </a:cubicBezTo>
                <a:lnTo>
                  <a:pt x="1017402" y="354645"/>
                </a:lnTo>
                <a:cubicBezTo>
                  <a:pt x="1016516" y="359606"/>
                  <a:pt x="1011750" y="362819"/>
                  <a:pt x="1006822" y="361739"/>
                </a:cubicBezTo>
                <a:cubicBezTo>
                  <a:pt x="954190" y="350160"/>
                  <a:pt x="848679" y="338968"/>
                  <a:pt x="801037" y="386613"/>
                </a:cubicBezTo>
                <a:lnTo>
                  <a:pt x="716992" y="470654"/>
                </a:lnTo>
                <a:cubicBezTo>
                  <a:pt x="710843" y="461627"/>
                  <a:pt x="703807" y="453039"/>
                  <a:pt x="695802" y="445034"/>
                </a:cubicBezTo>
                <a:cubicBezTo>
                  <a:pt x="687798" y="437026"/>
                  <a:pt x="679210" y="429990"/>
                  <a:pt x="670178" y="423841"/>
                </a:cubicBezTo>
                <a:lnTo>
                  <a:pt x="754223" y="339800"/>
                </a:lnTo>
                <a:cubicBezTo>
                  <a:pt x="801865" y="292129"/>
                  <a:pt x="790676" y="186646"/>
                  <a:pt x="779098" y="134014"/>
                </a:cubicBezTo>
                <a:lnTo>
                  <a:pt x="779127" y="134043"/>
                </a:lnTo>
                <a:cubicBezTo>
                  <a:pt x="778046" y="129111"/>
                  <a:pt x="781259" y="124345"/>
                  <a:pt x="786216" y="123459"/>
                </a:cubicBezTo>
                <a:close/>
                <a:moveTo>
                  <a:pt x="309881" y="115537"/>
                </a:moveTo>
                <a:lnTo>
                  <a:pt x="354645" y="123434"/>
                </a:lnTo>
                <a:cubicBezTo>
                  <a:pt x="359606" y="124320"/>
                  <a:pt x="362819" y="129083"/>
                  <a:pt x="361738" y="134014"/>
                </a:cubicBezTo>
                <a:cubicBezTo>
                  <a:pt x="350160" y="186646"/>
                  <a:pt x="338967" y="292154"/>
                  <a:pt x="386613" y="339800"/>
                </a:cubicBezTo>
                <a:lnTo>
                  <a:pt x="470654" y="423841"/>
                </a:lnTo>
                <a:cubicBezTo>
                  <a:pt x="461626" y="429990"/>
                  <a:pt x="453038" y="437026"/>
                  <a:pt x="445034" y="445034"/>
                </a:cubicBezTo>
                <a:cubicBezTo>
                  <a:pt x="437025" y="453039"/>
                  <a:pt x="429990" y="461627"/>
                  <a:pt x="423840" y="470654"/>
                </a:cubicBezTo>
                <a:lnTo>
                  <a:pt x="339799" y="386613"/>
                </a:lnTo>
                <a:cubicBezTo>
                  <a:pt x="292128" y="338968"/>
                  <a:pt x="186646" y="350160"/>
                  <a:pt x="134014" y="361739"/>
                </a:cubicBezTo>
                <a:lnTo>
                  <a:pt x="134043" y="361710"/>
                </a:lnTo>
                <a:cubicBezTo>
                  <a:pt x="129111" y="362790"/>
                  <a:pt x="124345" y="359577"/>
                  <a:pt x="123459" y="354620"/>
                </a:cubicBezTo>
                <a:lnTo>
                  <a:pt x="115566" y="309856"/>
                </a:lnTo>
                <a:cubicBezTo>
                  <a:pt x="114568" y="304175"/>
                  <a:pt x="118196" y="298775"/>
                  <a:pt x="123819" y="297612"/>
                </a:cubicBezTo>
                <a:cubicBezTo>
                  <a:pt x="158972" y="290299"/>
                  <a:pt x="228830" y="279607"/>
                  <a:pt x="293123" y="293098"/>
                </a:cubicBezTo>
                <a:cubicBezTo>
                  <a:pt x="279606" y="228805"/>
                  <a:pt x="290327" y="158943"/>
                  <a:pt x="297640" y="123794"/>
                </a:cubicBezTo>
                <a:cubicBezTo>
                  <a:pt x="298829" y="118171"/>
                  <a:pt x="304233" y="114540"/>
                  <a:pt x="309881" y="115537"/>
                </a:cubicBezTo>
                <a:close/>
                <a:moveTo>
                  <a:pt x="447469" y="61742"/>
                </a:moveTo>
                <a:cubicBezTo>
                  <a:pt x="477524" y="81440"/>
                  <a:pt x="534475" y="123265"/>
                  <a:pt x="570402" y="178277"/>
                </a:cubicBezTo>
                <a:cubicBezTo>
                  <a:pt x="606332" y="123265"/>
                  <a:pt x="663308" y="81412"/>
                  <a:pt x="693338" y="61742"/>
                </a:cubicBezTo>
                <a:cubicBezTo>
                  <a:pt x="698130" y="58587"/>
                  <a:pt x="704528" y="59833"/>
                  <a:pt x="707824" y="64541"/>
                </a:cubicBezTo>
                <a:lnTo>
                  <a:pt x="733891" y="101773"/>
                </a:lnTo>
                <a:cubicBezTo>
                  <a:pt x="736773" y="105897"/>
                  <a:pt x="735663" y="111550"/>
                  <a:pt x="731427" y="114262"/>
                </a:cubicBezTo>
                <a:cubicBezTo>
                  <a:pt x="686025" y="143294"/>
                  <a:pt x="603504" y="209968"/>
                  <a:pt x="603504" y="277362"/>
                </a:cubicBezTo>
                <a:lnTo>
                  <a:pt x="603504" y="396225"/>
                </a:lnTo>
                <a:cubicBezTo>
                  <a:pt x="592784" y="394204"/>
                  <a:pt x="581706" y="393094"/>
                  <a:pt x="570402" y="393094"/>
                </a:cubicBezTo>
                <a:cubicBezTo>
                  <a:pt x="559101" y="393094"/>
                  <a:pt x="548023" y="394204"/>
                  <a:pt x="537303" y="396225"/>
                </a:cubicBezTo>
                <a:lnTo>
                  <a:pt x="537303" y="277362"/>
                </a:lnTo>
                <a:cubicBezTo>
                  <a:pt x="537303" y="209968"/>
                  <a:pt x="454782" y="143294"/>
                  <a:pt x="409380" y="114262"/>
                </a:cubicBezTo>
                <a:cubicBezTo>
                  <a:pt x="405115" y="111550"/>
                  <a:pt x="404034" y="105897"/>
                  <a:pt x="406916" y="101773"/>
                </a:cubicBezTo>
                <a:lnTo>
                  <a:pt x="432983" y="64541"/>
                </a:lnTo>
                <a:cubicBezTo>
                  <a:pt x="436280" y="59862"/>
                  <a:pt x="442678" y="58587"/>
                  <a:pt x="447469" y="61742"/>
                </a:cubicBezTo>
                <a:close/>
                <a:moveTo>
                  <a:pt x="558521" y="0"/>
                </a:moveTo>
                <a:lnTo>
                  <a:pt x="582286" y="0"/>
                </a:lnTo>
                <a:cubicBezTo>
                  <a:pt x="594005" y="0"/>
                  <a:pt x="603504" y="9500"/>
                  <a:pt x="603504" y="21219"/>
                </a:cubicBezTo>
                <a:lnTo>
                  <a:pt x="603504" y="59610"/>
                </a:lnTo>
                <a:cubicBezTo>
                  <a:pt x="603504" y="71328"/>
                  <a:pt x="594005" y="80828"/>
                  <a:pt x="582286" y="80828"/>
                </a:cubicBezTo>
                <a:lnTo>
                  <a:pt x="558521" y="80828"/>
                </a:lnTo>
                <a:cubicBezTo>
                  <a:pt x="546802" y="80828"/>
                  <a:pt x="537303" y="71328"/>
                  <a:pt x="537303" y="59610"/>
                </a:cubicBezTo>
                <a:lnTo>
                  <a:pt x="537303" y="21219"/>
                </a:lnTo>
                <a:cubicBezTo>
                  <a:pt x="537303" y="9500"/>
                  <a:pt x="546802" y="0"/>
                  <a:pt x="558521" y="0"/>
                </a:cubicBezTo>
                <a:close/>
              </a:path>
            </a:pathLst>
          </a:custGeom>
          <a:solidFill>
            <a:schemeClr val="bg1"/>
          </a:solidFill>
        </p:spPr>
        <p:txBody>
          <a:bodyPr wrap="square">
            <a:noAutofit/>
          </a:bodyPr>
          <a:lstStyle>
            <a:lvl1pPr marL="0" indent="0">
              <a:buNone/>
              <a:defRPr sz="100">
                <a:solidFill>
                  <a:schemeClr val="bg2"/>
                </a:solidFill>
              </a:defRPr>
            </a:lvl1pPr>
          </a:lstStyle>
          <a:p>
            <a:r>
              <a:rPr lang="en-BE"/>
              <a:t>1</a:t>
            </a:r>
          </a:p>
        </p:txBody>
      </p:sp>
    </p:spTree>
    <p:extLst>
      <p:ext uri="{BB962C8B-B14F-4D97-AF65-F5344CB8AC3E}">
        <p14:creationId xmlns:p14="http://schemas.microsoft.com/office/powerpoint/2010/main" val="932404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D677116-64D6-3585-6A54-E4457173AEBB}"/>
              </a:ext>
            </a:extLst>
          </p:cNvPr>
          <p:cNvSpPr>
            <a:spLocks noGrp="1"/>
          </p:cNvSpPr>
          <p:nvPr>
            <p:ph type="dt" sz="half" idx="10"/>
          </p:nvPr>
        </p:nvSpPr>
        <p:spPr/>
        <p:txBody>
          <a:bodyPr/>
          <a:lstStyle/>
          <a:p>
            <a:fld id="{258E38D6-8852-4FCD-B13B-9A33019553B4}" type="datetimeFigureOut">
              <a:rPr lang="nl-NL" smtClean="0"/>
              <a:pPr/>
              <a:t>16-3-2026</a:t>
            </a:fld>
            <a:endParaRPr lang="nl-NL"/>
          </a:p>
        </p:txBody>
      </p:sp>
      <p:sp>
        <p:nvSpPr>
          <p:cNvPr id="6" name="Footer Placeholder 5">
            <a:extLst>
              <a:ext uri="{FF2B5EF4-FFF2-40B4-BE49-F238E27FC236}">
                <a16:creationId xmlns:a16="http://schemas.microsoft.com/office/drawing/2014/main" id="{820BC811-12BB-BA7A-2501-FD97ED174491}"/>
              </a:ext>
            </a:extLst>
          </p:cNvPr>
          <p:cNvSpPr>
            <a:spLocks noGrp="1"/>
          </p:cNvSpPr>
          <p:nvPr>
            <p:ph type="ftr" sz="quarter" idx="11"/>
          </p:nvPr>
        </p:nvSpPr>
        <p:spPr/>
        <p:txBody>
          <a:bodyPr/>
          <a:lstStyle/>
          <a:p>
            <a:r>
              <a:rPr lang="nl-NL"/>
              <a:t>Add footer here</a:t>
            </a:r>
          </a:p>
        </p:txBody>
      </p:sp>
      <p:sp>
        <p:nvSpPr>
          <p:cNvPr id="7" name="Slide Number Placeholder 6">
            <a:extLst>
              <a:ext uri="{FF2B5EF4-FFF2-40B4-BE49-F238E27FC236}">
                <a16:creationId xmlns:a16="http://schemas.microsoft.com/office/drawing/2014/main" id="{673383AA-AF96-8CBC-2659-321435FF66C0}"/>
              </a:ext>
            </a:extLst>
          </p:cNvPr>
          <p:cNvSpPr>
            <a:spLocks noGrp="1"/>
          </p:cNvSpPr>
          <p:nvPr>
            <p:ph type="sldNum" sz="quarter" idx="12"/>
          </p:nvPr>
        </p:nvSpPr>
        <p:spPr/>
        <p:txBody>
          <a:bodyPr/>
          <a:lstStyle/>
          <a:p>
            <a:fld id="{6A39D99A-C750-4CCB-9786-E70781E600F5}" type="slidenum">
              <a:rPr lang="nl-NL" smtClean="0"/>
              <a:pPr/>
              <a:t>‹nr.›</a:t>
            </a:fld>
            <a:endParaRPr lang="nl-NL"/>
          </a:p>
        </p:txBody>
      </p:sp>
    </p:spTree>
    <p:extLst>
      <p:ext uri="{BB962C8B-B14F-4D97-AF65-F5344CB8AC3E}">
        <p14:creationId xmlns:p14="http://schemas.microsoft.com/office/powerpoint/2010/main" val="33532193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D3BC63-BE18-E224-C203-5488322B44D9}"/>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FF8E5C8D-B786-B3B6-2545-0F5353CED7D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885D49F7-6973-73BD-BBA5-11206CDF2843}"/>
              </a:ext>
            </a:extLst>
          </p:cNvPr>
          <p:cNvSpPr>
            <a:spLocks noGrp="1"/>
          </p:cNvSpPr>
          <p:nvPr>
            <p:ph type="dt" sz="half" idx="10"/>
          </p:nvPr>
        </p:nvSpPr>
        <p:spPr/>
        <p:txBody>
          <a:bodyPr/>
          <a:lstStyle/>
          <a:p>
            <a:fld id="{D5D00690-417A-49E4-97DF-480C15959C08}" type="datetimeFigureOut">
              <a:rPr lang="nl-BE" smtClean="0"/>
              <a:t>16/03/2026</a:t>
            </a:fld>
            <a:endParaRPr lang="nl-BE"/>
          </a:p>
        </p:txBody>
      </p:sp>
      <p:sp>
        <p:nvSpPr>
          <p:cNvPr id="5" name="Tijdelijke aanduiding voor voettekst 4">
            <a:extLst>
              <a:ext uri="{FF2B5EF4-FFF2-40B4-BE49-F238E27FC236}">
                <a16:creationId xmlns:a16="http://schemas.microsoft.com/office/drawing/2014/main" id="{29C4EBE5-F864-E266-62AA-CAB51AE0CFF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B51A23D-B424-56DC-D783-43A24EBF5554}"/>
              </a:ext>
            </a:extLst>
          </p:cNvPr>
          <p:cNvSpPr>
            <a:spLocks noGrp="1"/>
          </p:cNvSpPr>
          <p:nvPr>
            <p:ph type="sldNum" sz="quarter" idx="12"/>
          </p:nvPr>
        </p:nvSpPr>
        <p:spPr/>
        <p:txBody>
          <a:bodyPr/>
          <a:lstStyle/>
          <a:p>
            <a:fld id="{CB6385E2-4687-4CAD-9135-FECA35895611}" type="slidenum">
              <a:rPr lang="nl-BE" smtClean="0"/>
              <a:t>‹nr.›</a:t>
            </a:fld>
            <a:endParaRPr lang="nl-BE"/>
          </a:p>
        </p:txBody>
      </p:sp>
    </p:spTree>
    <p:extLst>
      <p:ext uri="{BB962C8B-B14F-4D97-AF65-F5344CB8AC3E}">
        <p14:creationId xmlns:p14="http://schemas.microsoft.com/office/powerpoint/2010/main" val="2617048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C349C3-BF4F-6597-8ED6-51E36C58B8D8}"/>
              </a:ext>
            </a:extLst>
          </p:cNvPr>
          <p:cNvSpPr>
            <a:spLocks noGrp="1"/>
          </p:cNvSpPr>
          <p:nvPr>
            <p:ph type="title"/>
          </p:nvPr>
        </p:nvSpPr>
        <p:spPr>
          <a:xfrm>
            <a:off x="1807200" y="612000"/>
            <a:ext cx="9751200" cy="288000"/>
          </a:xfrm>
          <a:prstGeom prst="rect">
            <a:avLst/>
          </a:prstGeom>
        </p:spPr>
        <p:txBody>
          <a:bodyPr vert="horz" lIns="0" tIns="0" rIns="0" bIns="0" rtlCol="0" anchor="t" anchorCtr="0">
            <a:noAutofit/>
          </a:bodyPr>
          <a:lstStyle/>
          <a:p>
            <a:r>
              <a:rPr lang="nl-NL"/>
              <a:t>Klik om stijl te bewerken</a:t>
            </a:r>
          </a:p>
        </p:txBody>
      </p:sp>
      <p:sp>
        <p:nvSpPr>
          <p:cNvPr id="3" name="Text Placeholder 2">
            <a:extLst>
              <a:ext uri="{FF2B5EF4-FFF2-40B4-BE49-F238E27FC236}">
                <a16:creationId xmlns:a16="http://schemas.microsoft.com/office/drawing/2014/main" id="{3F3D9950-14F4-4F1B-871F-A83235BD7A7F}"/>
              </a:ext>
            </a:extLst>
          </p:cNvPr>
          <p:cNvSpPr>
            <a:spLocks noGrp="1"/>
          </p:cNvSpPr>
          <p:nvPr>
            <p:ph type="body" idx="1"/>
          </p:nvPr>
        </p:nvSpPr>
        <p:spPr>
          <a:xfrm>
            <a:off x="633600" y="1461600"/>
            <a:ext cx="8031600" cy="4500000"/>
          </a:xfrm>
          <a:prstGeom prst="rect">
            <a:avLst/>
          </a:prstGeom>
        </p:spPr>
        <p:txBody>
          <a:bodyPr vert="horz" lIns="0" tIns="0" rIns="0" bIns="0" rtlCol="0" anchor="t" anchorCtr="0">
            <a:noAutofit/>
          </a:bodyPr>
          <a:lstStyle/>
          <a:p>
            <a:pPr lvl="0"/>
            <a:r>
              <a:rPr lang="en-US"/>
              <a:t>Bullet level one</a:t>
            </a:r>
          </a:p>
          <a:p>
            <a:pPr lvl="1"/>
            <a:r>
              <a:rPr lang="en-US"/>
              <a:t>Bullet level two</a:t>
            </a:r>
          </a:p>
          <a:p>
            <a:pPr lvl="2"/>
            <a:r>
              <a:rPr lang="en-US"/>
              <a:t>Bullet level three</a:t>
            </a:r>
          </a:p>
          <a:p>
            <a:pPr lvl="3"/>
            <a:r>
              <a:rPr lang="en-US"/>
              <a:t>Bullet level four</a:t>
            </a:r>
          </a:p>
          <a:p>
            <a:pPr lvl="4"/>
            <a:r>
              <a:rPr lang="en-US"/>
              <a:t>Bullet level five</a:t>
            </a:r>
          </a:p>
          <a:p>
            <a:pPr lvl="5"/>
            <a:r>
              <a:rPr lang="en-US"/>
              <a:t>Plain body text</a:t>
            </a:r>
          </a:p>
          <a:p>
            <a:pPr lvl="6"/>
            <a:r>
              <a:rPr lang="en-US"/>
              <a:t>Intro text or highlighted text</a:t>
            </a:r>
          </a:p>
          <a:p>
            <a:pPr lvl="7"/>
            <a:r>
              <a:rPr lang="en-US"/>
              <a:t>Big Title</a:t>
            </a:r>
          </a:p>
          <a:p>
            <a:pPr lvl="8"/>
            <a:r>
              <a:rPr lang="en-US"/>
              <a:t>Subtitle</a:t>
            </a:r>
            <a:endParaRPr lang="nl-NL"/>
          </a:p>
        </p:txBody>
      </p:sp>
      <p:sp>
        <p:nvSpPr>
          <p:cNvPr id="4" name="Date Placeholder 3">
            <a:extLst>
              <a:ext uri="{FF2B5EF4-FFF2-40B4-BE49-F238E27FC236}">
                <a16:creationId xmlns:a16="http://schemas.microsoft.com/office/drawing/2014/main" id="{8E14769C-82A6-D154-165C-D0C5EA6E14D2}"/>
              </a:ext>
            </a:extLst>
          </p:cNvPr>
          <p:cNvSpPr>
            <a:spLocks noGrp="1"/>
          </p:cNvSpPr>
          <p:nvPr>
            <p:ph type="dt" sz="half" idx="2"/>
          </p:nvPr>
        </p:nvSpPr>
        <p:spPr>
          <a:xfrm>
            <a:off x="633603" y="6067436"/>
            <a:ext cx="310983" cy="92333"/>
          </a:xfrm>
          <a:prstGeom prst="rect">
            <a:avLst/>
          </a:prstGeom>
          <a:ln w="6350">
            <a:noFill/>
          </a:ln>
        </p:spPr>
        <p:txBody>
          <a:bodyPr vert="horz" wrap="none" lIns="0" tIns="0" rIns="0" bIns="0" rtlCol="0" anchor="t" anchorCtr="0">
            <a:spAutoFit/>
          </a:bodyPr>
          <a:lstStyle>
            <a:lvl1pPr algn="l">
              <a:defRPr sz="600" b="0" i="0" cap="none" baseline="0">
                <a:solidFill>
                  <a:schemeClr val="tx1"/>
                </a:solidFill>
                <a:latin typeface="+mn-lt"/>
              </a:defRPr>
            </a:lvl1pPr>
          </a:lstStyle>
          <a:p>
            <a:fld id="{258E38D6-8852-4FCD-B13B-9A33019553B4}" type="datetimeFigureOut">
              <a:rPr lang="nl-NL" smtClean="0"/>
              <a:pPr/>
              <a:t>16-3-2026</a:t>
            </a:fld>
            <a:endParaRPr lang="nl-NL"/>
          </a:p>
        </p:txBody>
      </p:sp>
      <p:sp>
        <p:nvSpPr>
          <p:cNvPr id="5" name="Footer Placeholder 4">
            <a:extLst>
              <a:ext uri="{FF2B5EF4-FFF2-40B4-BE49-F238E27FC236}">
                <a16:creationId xmlns:a16="http://schemas.microsoft.com/office/drawing/2014/main" id="{8D9854AE-F52E-8A26-4263-C1A0D8307C2D}"/>
              </a:ext>
            </a:extLst>
          </p:cNvPr>
          <p:cNvSpPr>
            <a:spLocks noGrp="1"/>
          </p:cNvSpPr>
          <p:nvPr>
            <p:ph type="ftr" sz="quarter" idx="3"/>
          </p:nvPr>
        </p:nvSpPr>
        <p:spPr>
          <a:xfrm>
            <a:off x="5829905" y="6067436"/>
            <a:ext cx="532197" cy="92333"/>
          </a:xfrm>
          <a:prstGeom prst="rect">
            <a:avLst/>
          </a:prstGeom>
          <a:ln w="6350">
            <a:noFill/>
          </a:ln>
        </p:spPr>
        <p:txBody>
          <a:bodyPr vert="horz" wrap="none" lIns="0" tIns="0" rIns="0" bIns="0" rtlCol="0" anchor="t" anchorCtr="0">
            <a:spAutoFit/>
          </a:bodyPr>
          <a:lstStyle>
            <a:lvl1pPr algn="ctr">
              <a:defRPr sz="600" b="0" i="0" cap="none" baseline="0">
                <a:solidFill>
                  <a:schemeClr val="tx1"/>
                </a:solidFill>
                <a:latin typeface="+mn-lt"/>
              </a:defRPr>
            </a:lvl1pPr>
          </a:lstStyle>
          <a:p>
            <a:r>
              <a:rPr lang="nl-NL"/>
              <a:t>Add footer here</a:t>
            </a:r>
          </a:p>
        </p:txBody>
      </p:sp>
      <p:sp>
        <p:nvSpPr>
          <p:cNvPr id="6" name="Slide Number Placeholder 5">
            <a:extLst>
              <a:ext uri="{FF2B5EF4-FFF2-40B4-BE49-F238E27FC236}">
                <a16:creationId xmlns:a16="http://schemas.microsoft.com/office/drawing/2014/main" id="{2D399D26-AF8F-A739-28B0-6A648D131BC1}"/>
              </a:ext>
            </a:extLst>
          </p:cNvPr>
          <p:cNvSpPr>
            <a:spLocks noGrp="1"/>
          </p:cNvSpPr>
          <p:nvPr>
            <p:ph type="sldNum" sz="quarter" idx="4"/>
          </p:nvPr>
        </p:nvSpPr>
        <p:spPr>
          <a:xfrm>
            <a:off x="11081011" y="6067436"/>
            <a:ext cx="141064" cy="92333"/>
          </a:xfrm>
          <a:prstGeom prst="rect">
            <a:avLst/>
          </a:prstGeom>
          <a:ln w="6350">
            <a:noFill/>
          </a:ln>
        </p:spPr>
        <p:txBody>
          <a:bodyPr vert="horz" wrap="none" lIns="0" tIns="0" rIns="0" bIns="0" rtlCol="0" anchor="t" anchorCtr="0">
            <a:spAutoFit/>
          </a:bodyPr>
          <a:lstStyle>
            <a:lvl1pPr algn="r">
              <a:defRPr sz="600" b="0" i="0" cap="none" baseline="0">
                <a:solidFill>
                  <a:schemeClr val="tx1"/>
                </a:solidFill>
                <a:latin typeface="+mn-lt"/>
              </a:defRPr>
            </a:lvl1pPr>
          </a:lstStyle>
          <a:p>
            <a:fld id="{6A39D99A-C750-4CCB-9786-E70781E600F5}" type="slidenum">
              <a:rPr lang="nl-NL" smtClean="0"/>
              <a:pPr/>
              <a:t>‹nr.›</a:t>
            </a:fld>
            <a:endParaRPr lang="nl-NL"/>
          </a:p>
        </p:txBody>
      </p:sp>
    </p:spTree>
    <p:extLst>
      <p:ext uri="{BB962C8B-B14F-4D97-AF65-F5344CB8AC3E}">
        <p14:creationId xmlns:p14="http://schemas.microsoft.com/office/powerpoint/2010/main" val="2114484521"/>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87" r:id="rId3"/>
    <p:sldLayoutId id="2147483688" r:id="rId4"/>
    <p:sldLayoutId id="2147483662" r:id="rId5"/>
    <p:sldLayoutId id="2147483691" r:id="rId6"/>
    <p:sldLayoutId id="2147483651" r:id="rId7"/>
    <p:sldLayoutId id="2147483692" r:id="rId8"/>
    <p:sldLayoutId id="2147483689" r:id="rId9"/>
    <p:sldLayoutId id="2147483650" r:id="rId10"/>
    <p:sldLayoutId id="2147483684" r:id="rId11"/>
    <p:sldLayoutId id="2147483679" r:id="rId12"/>
    <p:sldLayoutId id="2147483680" r:id="rId13"/>
    <p:sldLayoutId id="2147483667" r:id="rId14"/>
    <p:sldLayoutId id="2147483694" r:id="rId15"/>
    <p:sldLayoutId id="2147483685" r:id="rId16"/>
    <p:sldLayoutId id="2147483682" r:id="rId17"/>
    <p:sldLayoutId id="2147483693" r:id="rId18"/>
    <p:sldLayoutId id="2147483681" r:id="rId19"/>
    <p:sldLayoutId id="2147483677" r:id="rId20"/>
    <p:sldLayoutId id="2147483683" r:id="rId21"/>
    <p:sldLayoutId id="2147483686" r:id="rId22"/>
    <p:sldLayoutId id="2147483696" r:id="rId23"/>
    <p:sldLayoutId id="2147483695" r:id="rId24"/>
    <p:sldLayoutId id="2147483655" r:id="rId25"/>
    <p:sldLayoutId id="2147483723" r:id="rId26"/>
  </p:sldLayoutIdLst>
  <p:txStyles>
    <p:titleStyle>
      <a:lvl1pPr algn="l" defTabSz="685800" rtl="0" eaLnBrk="1" latinLnBrk="0" hangingPunct="1">
        <a:lnSpc>
          <a:spcPct val="90000"/>
        </a:lnSpc>
        <a:spcBef>
          <a:spcPct val="0"/>
        </a:spcBef>
        <a:buNone/>
        <a:defRPr sz="1500" b="1" kern="1200">
          <a:solidFill>
            <a:schemeClr val="tx1"/>
          </a:solidFill>
          <a:latin typeface="+mj-lt"/>
          <a:ea typeface="+mj-ea"/>
          <a:cs typeface="+mj-cs"/>
        </a:defRPr>
      </a:lvl1pPr>
    </p:titleStyle>
    <p:bodyStyle>
      <a:lvl1pPr marL="337500" indent="-337500" algn="l" defTabSz="685800" rtl="0" eaLnBrk="1" latinLnBrk="0" hangingPunct="1">
        <a:lnSpc>
          <a:spcPct val="114000"/>
        </a:lnSpc>
        <a:spcBef>
          <a:spcPts val="0"/>
        </a:spcBef>
        <a:buClr>
          <a:schemeClr val="bg1"/>
        </a:buClr>
        <a:buFont typeface="Arial Bold"/>
        <a:buChar char="—"/>
        <a:defRPr sz="1125" kern="1200">
          <a:solidFill>
            <a:schemeClr val="accent6"/>
          </a:solidFill>
          <a:latin typeface="+mn-lt"/>
          <a:ea typeface="+mn-ea"/>
          <a:cs typeface="+mn-cs"/>
        </a:defRPr>
      </a:lvl1pPr>
      <a:lvl2pPr marL="810000" indent="-337500" algn="l" defTabSz="685800" rtl="0" eaLnBrk="1" latinLnBrk="0" hangingPunct="1">
        <a:lnSpc>
          <a:spcPct val="114000"/>
        </a:lnSpc>
        <a:spcBef>
          <a:spcPts val="0"/>
        </a:spcBef>
        <a:buClr>
          <a:schemeClr val="bg1"/>
        </a:buClr>
        <a:buFont typeface="Arial Bold"/>
        <a:buChar char="—"/>
        <a:defRPr sz="1125" kern="1200">
          <a:solidFill>
            <a:schemeClr val="accent6"/>
          </a:solidFill>
          <a:latin typeface="+mn-lt"/>
          <a:ea typeface="+mn-ea"/>
          <a:cs typeface="+mn-cs"/>
        </a:defRPr>
      </a:lvl2pPr>
      <a:lvl3pPr marL="1282500" indent="-337500" algn="l" defTabSz="685800" rtl="0" eaLnBrk="1" latinLnBrk="0" hangingPunct="1">
        <a:lnSpc>
          <a:spcPct val="114000"/>
        </a:lnSpc>
        <a:spcBef>
          <a:spcPts val="0"/>
        </a:spcBef>
        <a:buClr>
          <a:schemeClr val="bg1"/>
        </a:buClr>
        <a:buFont typeface="Arial Bold"/>
        <a:buChar char="—"/>
        <a:defRPr sz="1125" kern="1200">
          <a:solidFill>
            <a:schemeClr val="accent6"/>
          </a:solidFill>
          <a:latin typeface="+mn-lt"/>
          <a:ea typeface="+mn-ea"/>
          <a:cs typeface="+mn-cs"/>
        </a:defRPr>
      </a:lvl3pPr>
      <a:lvl4pPr marL="1755000" indent="-337500" algn="l" defTabSz="685800" rtl="0" eaLnBrk="1" latinLnBrk="0" hangingPunct="1">
        <a:lnSpc>
          <a:spcPct val="114000"/>
        </a:lnSpc>
        <a:spcBef>
          <a:spcPts val="0"/>
        </a:spcBef>
        <a:buClr>
          <a:schemeClr val="bg1"/>
        </a:buClr>
        <a:buFont typeface="Arial Bold"/>
        <a:buChar char="—"/>
        <a:defRPr sz="1125" kern="1200">
          <a:solidFill>
            <a:schemeClr val="accent6"/>
          </a:solidFill>
          <a:latin typeface="+mn-lt"/>
          <a:ea typeface="+mn-ea"/>
          <a:cs typeface="+mn-cs"/>
        </a:defRPr>
      </a:lvl4pPr>
      <a:lvl5pPr marL="2227500" indent="-337500" algn="l" defTabSz="685800" rtl="0" eaLnBrk="1" latinLnBrk="0" hangingPunct="1">
        <a:lnSpc>
          <a:spcPct val="114000"/>
        </a:lnSpc>
        <a:spcBef>
          <a:spcPts val="0"/>
        </a:spcBef>
        <a:buClr>
          <a:schemeClr val="bg1"/>
        </a:buClr>
        <a:buFont typeface="Arial Bold"/>
        <a:buChar char="—"/>
        <a:defRPr sz="1125" kern="1200">
          <a:solidFill>
            <a:schemeClr val="accent6"/>
          </a:solidFill>
          <a:latin typeface="+mn-lt"/>
          <a:ea typeface="+mn-ea"/>
          <a:cs typeface="+mn-cs"/>
        </a:defRPr>
      </a:lvl5pPr>
      <a:lvl6pPr marL="0" indent="0" algn="l" defTabSz="685800" rtl="0" eaLnBrk="1" latinLnBrk="0" hangingPunct="1">
        <a:lnSpc>
          <a:spcPct val="120000"/>
        </a:lnSpc>
        <a:spcBef>
          <a:spcPts val="0"/>
        </a:spcBef>
        <a:spcAft>
          <a:spcPts val="900"/>
        </a:spcAft>
        <a:buFont typeface="Arial" panose="020B0604020202020204" pitchFamily="34" charset="0"/>
        <a:buNone/>
        <a:defRPr sz="1125" kern="1200">
          <a:solidFill>
            <a:schemeClr val="accent6"/>
          </a:solidFill>
          <a:latin typeface="+mn-lt"/>
          <a:ea typeface="+mn-ea"/>
          <a:cs typeface="+mn-cs"/>
        </a:defRPr>
      </a:lvl6pPr>
      <a:lvl7pPr marL="0" indent="0" algn="l" defTabSz="685800" rtl="0" eaLnBrk="1" latinLnBrk="0" hangingPunct="1">
        <a:lnSpc>
          <a:spcPct val="120000"/>
        </a:lnSpc>
        <a:spcBef>
          <a:spcPts val="0"/>
        </a:spcBef>
        <a:spcAft>
          <a:spcPts val="900"/>
        </a:spcAft>
        <a:buFont typeface="Arial" panose="020B0604020202020204" pitchFamily="34" charset="0"/>
        <a:buNone/>
        <a:defRPr sz="1125" b="1" kern="1200">
          <a:solidFill>
            <a:schemeClr val="accent6"/>
          </a:solidFill>
          <a:latin typeface="+mn-lt"/>
          <a:ea typeface="+mn-ea"/>
          <a:cs typeface="+mn-cs"/>
        </a:defRPr>
      </a:lvl7pPr>
      <a:lvl8pPr marL="0" indent="0" algn="l" defTabSz="685800" rtl="0" eaLnBrk="1" latinLnBrk="0" hangingPunct="1">
        <a:lnSpc>
          <a:spcPct val="90000"/>
        </a:lnSpc>
        <a:spcBef>
          <a:spcPts val="1125"/>
        </a:spcBef>
        <a:buFont typeface="Arial" panose="020B0604020202020204" pitchFamily="34" charset="0"/>
        <a:buNone/>
        <a:defRPr sz="1500" b="1" kern="1200">
          <a:solidFill>
            <a:schemeClr val="tx1"/>
          </a:solidFill>
          <a:latin typeface="+mj-lt"/>
          <a:ea typeface="+mn-ea"/>
          <a:cs typeface="+mn-cs"/>
        </a:defRPr>
      </a:lvl8pPr>
      <a:lvl9pPr marL="0" indent="0" algn="l" defTabSz="685800" rtl="0" eaLnBrk="1" latinLnBrk="0" hangingPunct="1">
        <a:lnSpc>
          <a:spcPct val="125000"/>
        </a:lnSpc>
        <a:spcBef>
          <a:spcPts val="1125"/>
        </a:spcBef>
        <a:buFont typeface="Arial" panose="020B0604020202020204" pitchFamily="34" charset="0"/>
        <a:buNone/>
        <a:defRPr sz="1125" b="1" kern="1200">
          <a:solidFill>
            <a:schemeClr val="bg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hyperlink" Target="https://www.vlaamsmensenrechteninstituut.be/doe-een-melding" TargetMode="Externa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file:///C:\Users\swyngear\OneDrive%20-%20Vlaamse%20overheid%20-%20Office%20365\Documenten\Afsprakenkader%20voor%20bemiddeling.pdf" TargetMode="Externa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publicaties.vlaanderen.be/view-file/57405" TargetMode="Externa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16E5F3-5F59-820D-166E-6AED9CD641E1}"/>
              </a:ext>
            </a:extLst>
          </p:cNvPr>
          <p:cNvSpPr>
            <a:spLocks noGrp="1"/>
          </p:cNvSpPr>
          <p:nvPr>
            <p:ph type="ctrTitle"/>
          </p:nvPr>
        </p:nvSpPr>
        <p:spPr>
          <a:xfrm>
            <a:off x="333475" y="2018247"/>
            <a:ext cx="7018710" cy="1800000"/>
          </a:xfrm>
        </p:spPr>
        <p:txBody>
          <a:bodyPr/>
          <a:lstStyle/>
          <a:p>
            <a:pPr algn="ctr"/>
            <a:r>
              <a:rPr lang="nl-NL" sz="4000" spc="-150"/>
              <a:t>Het Vlaams Mensenrechteninstituut beschermt en bevordert de mensenrechten in Vlaanderen</a:t>
            </a:r>
            <a:endParaRPr lang="nl-BE" sz="4000" spc="-150"/>
          </a:p>
        </p:txBody>
      </p:sp>
      <p:sp>
        <p:nvSpPr>
          <p:cNvPr id="8" name="Date Placeholder 7">
            <a:extLst>
              <a:ext uri="{FF2B5EF4-FFF2-40B4-BE49-F238E27FC236}">
                <a16:creationId xmlns:a16="http://schemas.microsoft.com/office/drawing/2014/main" id="{7C75B310-6CBF-EC61-633D-C6EA8B9AE8D2}"/>
              </a:ext>
            </a:extLst>
          </p:cNvPr>
          <p:cNvSpPr>
            <a:spLocks noGrp="1"/>
          </p:cNvSpPr>
          <p:nvPr>
            <p:ph type="dt" sz="half" idx="10"/>
          </p:nvPr>
        </p:nvSpPr>
        <p:spPr>
          <a:xfrm>
            <a:off x="3352286" y="4365214"/>
            <a:ext cx="981088" cy="273890"/>
          </a:xfrm>
          <a:solidFill>
            <a:schemeClr val="accent4">
              <a:lumMod val="20000"/>
              <a:lumOff val="80000"/>
            </a:schemeClr>
          </a:solidFill>
        </p:spPr>
        <p:txBody>
          <a:bodyPr/>
          <a:lstStyle/>
          <a:p>
            <a:r>
              <a:rPr lang="nl-NL" dirty="0"/>
              <a:t>Najaar 2025</a:t>
            </a:r>
          </a:p>
        </p:txBody>
      </p:sp>
      <p:sp>
        <p:nvSpPr>
          <p:cNvPr id="6" name="Table Placeholder 5">
            <a:extLst>
              <a:ext uri="{FF2B5EF4-FFF2-40B4-BE49-F238E27FC236}">
                <a16:creationId xmlns:a16="http://schemas.microsoft.com/office/drawing/2014/main" id="{60364486-D283-EC1B-21F0-9F8E1FDF5D0F}"/>
              </a:ext>
            </a:extLst>
          </p:cNvPr>
          <p:cNvSpPr>
            <a:spLocks noGrp="1"/>
          </p:cNvSpPr>
          <p:nvPr>
            <p:ph type="tbl" sz="quarter" idx="11"/>
          </p:nvPr>
        </p:nvSpPr>
        <p:spPr/>
        <p:txBody>
          <a:bodyPr/>
          <a:lstStyle/>
          <a:p>
            <a:endParaRPr lang="nl-BE"/>
          </a:p>
        </p:txBody>
      </p:sp>
      <p:sp>
        <p:nvSpPr>
          <p:cNvPr id="7" name="Table Placeholder 6">
            <a:extLst>
              <a:ext uri="{FF2B5EF4-FFF2-40B4-BE49-F238E27FC236}">
                <a16:creationId xmlns:a16="http://schemas.microsoft.com/office/drawing/2014/main" id="{03185184-DE4D-80B3-D925-1864D3756D55}"/>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1789613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FFDE3A14-182F-84C9-7AB0-5F386600B9E6}"/>
              </a:ext>
            </a:extLst>
          </p:cNvPr>
          <p:cNvSpPr>
            <a:spLocks noGrp="1"/>
          </p:cNvSpPr>
          <p:nvPr>
            <p:ph type="title"/>
          </p:nvPr>
        </p:nvSpPr>
        <p:spPr>
          <a:xfrm>
            <a:off x="2040600" y="3429000"/>
            <a:ext cx="8110800" cy="623248"/>
          </a:xfrm>
        </p:spPr>
        <p:txBody>
          <a:bodyPr/>
          <a:lstStyle/>
          <a:p>
            <a:pPr algn="ctr"/>
            <a:r>
              <a:rPr lang="nl-NL" dirty="0"/>
              <a:t>“ Eén van de belangrijkste verwezenlijkingen van mensenrechten beschermen: een rechtvaardige samenleving waar mensen met verschillende levensovertuigingen respectvol en in harmonie kunnen samenleven.“ </a:t>
            </a:r>
            <a:endParaRPr lang="nl-BE" dirty="0"/>
          </a:p>
        </p:txBody>
      </p:sp>
      <p:sp>
        <p:nvSpPr>
          <p:cNvPr id="11" name="Tijdelijke aanduiding voor tekst 10">
            <a:extLst>
              <a:ext uri="{FF2B5EF4-FFF2-40B4-BE49-F238E27FC236}">
                <a16:creationId xmlns:a16="http://schemas.microsoft.com/office/drawing/2014/main" id="{D29005C9-2EB3-AD30-D442-80BD0F547995}"/>
              </a:ext>
            </a:extLst>
          </p:cNvPr>
          <p:cNvSpPr>
            <a:spLocks noGrp="1"/>
          </p:cNvSpPr>
          <p:nvPr>
            <p:ph type="body" sz="quarter" idx="19"/>
          </p:nvPr>
        </p:nvSpPr>
        <p:spPr>
          <a:xfrm>
            <a:off x="4694036" y="5573946"/>
            <a:ext cx="2803928" cy="273890"/>
          </a:xfrm>
        </p:spPr>
        <p:txBody>
          <a:bodyPr/>
          <a:lstStyle/>
          <a:p>
            <a:r>
              <a:rPr lang="nl-BE"/>
              <a:t>Memorie van toelichting oprichtingsdecreet </a:t>
            </a:r>
          </a:p>
        </p:txBody>
      </p:sp>
      <p:sp>
        <p:nvSpPr>
          <p:cNvPr id="12" name="Tijdelijke aanduiding voor tekst 11">
            <a:extLst>
              <a:ext uri="{FF2B5EF4-FFF2-40B4-BE49-F238E27FC236}">
                <a16:creationId xmlns:a16="http://schemas.microsoft.com/office/drawing/2014/main" id="{CCD57F6B-F82D-7275-1E69-B32B8949697F}"/>
              </a:ext>
            </a:extLst>
          </p:cNvPr>
          <p:cNvSpPr>
            <a:spLocks noGrp="1"/>
          </p:cNvSpPr>
          <p:nvPr>
            <p:ph type="body" sz="quarter" idx="20"/>
          </p:nvPr>
        </p:nvSpPr>
        <p:spPr>
          <a:xfrm>
            <a:off x="3444600" y="1147109"/>
            <a:ext cx="5302800" cy="590400"/>
          </a:xfrm>
        </p:spPr>
        <p:txBody>
          <a:bodyPr/>
          <a:lstStyle/>
          <a:p>
            <a:pPr algn="ctr"/>
            <a:r>
              <a:rPr lang="nl-BE" sz="4000">
                <a:solidFill>
                  <a:schemeClr val="tx1"/>
                </a:solidFill>
                <a:latin typeface="+mj-lt"/>
              </a:rPr>
              <a:t>Doelstelling</a:t>
            </a:r>
          </a:p>
        </p:txBody>
      </p:sp>
      <p:sp>
        <p:nvSpPr>
          <p:cNvPr id="13" name="Tijdelijke aanduiding voor tabel 12">
            <a:extLst>
              <a:ext uri="{FF2B5EF4-FFF2-40B4-BE49-F238E27FC236}">
                <a16:creationId xmlns:a16="http://schemas.microsoft.com/office/drawing/2014/main" id="{98CB8AC8-1C97-BFE1-6E84-F9C1DAB85DCA}"/>
              </a:ext>
            </a:extLst>
          </p:cNvPr>
          <p:cNvSpPr>
            <a:spLocks noGrp="1"/>
          </p:cNvSpPr>
          <p:nvPr>
            <p:ph type="tbl" sz="quarter" idx="23"/>
          </p:nvPr>
        </p:nvSpPr>
        <p:spPr/>
        <p:txBody>
          <a:bodyPr/>
          <a:lstStyle/>
          <a:p>
            <a:endParaRPr lang="nl-BE"/>
          </a:p>
        </p:txBody>
      </p:sp>
    </p:spTree>
    <p:extLst>
      <p:ext uri="{BB962C8B-B14F-4D97-AF65-F5344CB8AC3E}">
        <p14:creationId xmlns:p14="http://schemas.microsoft.com/office/powerpoint/2010/main" val="387117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57AB97-1A78-2CD9-3465-B0E98CCF65AE}"/>
              </a:ext>
            </a:extLst>
          </p:cNvPr>
          <p:cNvSpPr>
            <a:spLocks noGrp="1"/>
          </p:cNvSpPr>
          <p:nvPr>
            <p:ph type="title"/>
          </p:nvPr>
        </p:nvSpPr>
        <p:spPr/>
        <p:txBody>
          <a:bodyPr/>
          <a:lstStyle/>
          <a:p>
            <a:r>
              <a:rPr lang="nl-NL" sz="2000"/>
              <a:t>Verschillende Mensenrechteninstellingen in België</a:t>
            </a:r>
            <a:endParaRPr lang="nl-BE" sz="2000"/>
          </a:p>
        </p:txBody>
      </p:sp>
      <p:sp>
        <p:nvSpPr>
          <p:cNvPr id="11" name="Tijdelijke aanduiding voor tekst 10">
            <a:extLst>
              <a:ext uri="{FF2B5EF4-FFF2-40B4-BE49-F238E27FC236}">
                <a16:creationId xmlns:a16="http://schemas.microsoft.com/office/drawing/2014/main" id="{D58958C7-848C-35B7-3CED-C1F810B41E06}"/>
              </a:ext>
            </a:extLst>
          </p:cNvPr>
          <p:cNvSpPr>
            <a:spLocks noGrp="1"/>
          </p:cNvSpPr>
          <p:nvPr>
            <p:ph type="body" sz="quarter" idx="19"/>
          </p:nvPr>
        </p:nvSpPr>
        <p:spPr>
          <a:xfrm>
            <a:off x="633600" y="654882"/>
            <a:ext cx="434622" cy="167913"/>
          </a:xfrm>
        </p:spPr>
        <p:txBody>
          <a:bodyPr/>
          <a:lstStyle/>
          <a:p>
            <a:r>
              <a:rPr lang="nl-NL" err="1"/>
              <a:t>NMRI’s</a:t>
            </a:r>
            <a:endParaRPr lang="nl-BE"/>
          </a:p>
        </p:txBody>
      </p:sp>
      <p:sp>
        <p:nvSpPr>
          <p:cNvPr id="12" name="Tijdelijke aanduiding voor tabel 11">
            <a:extLst>
              <a:ext uri="{FF2B5EF4-FFF2-40B4-BE49-F238E27FC236}">
                <a16:creationId xmlns:a16="http://schemas.microsoft.com/office/drawing/2014/main" id="{547B6848-3274-8ED5-AB0E-F5A6910B461A}"/>
              </a:ext>
            </a:extLst>
          </p:cNvPr>
          <p:cNvSpPr>
            <a:spLocks noGrp="1"/>
          </p:cNvSpPr>
          <p:nvPr>
            <p:ph type="tbl" sz="quarter" idx="23"/>
          </p:nvPr>
        </p:nvSpPr>
        <p:spPr>
          <a:xfrm>
            <a:off x="11363537" y="5990252"/>
            <a:ext cx="316823" cy="316800"/>
          </a:xfrm>
        </p:spPr>
        <p:txBody>
          <a:bodyPr/>
          <a:lstStyle/>
          <a:p>
            <a:endParaRPr lang="nl-BE"/>
          </a:p>
        </p:txBody>
      </p:sp>
      <p:pic>
        <p:nvPicPr>
          <p:cNvPr id="24" name="Afbeelding 23" descr="Afbeelding met tekst, Lettertype, schermopname, Elektrisch blauw&#10;&#10;Automatisch gegenereerde beschrijving">
            <a:extLst>
              <a:ext uri="{FF2B5EF4-FFF2-40B4-BE49-F238E27FC236}">
                <a16:creationId xmlns:a16="http://schemas.microsoft.com/office/drawing/2014/main" id="{FDA26FF9-9F43-0F41-32D6-7C64A91FB1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1601" y="2591077"/>
            <a:ext cx="2211387" cy="588649"/>
          </a:xfrm>
          <a:prstGeom prst="rect">
            <a:avLst/>
          </a:prstGeom>
        </p:spPr>
      </p:pic>
      <p:pic>
        <p:nvPicPr>
          <p:cNvPr id="25" name="Afbeelding 24" descr="Afbeelding met Lettertype, logo, Graphics, symbool&#10;&#10;Automatisch gegenereerde beschrijving">
            <a:extLst>
              <a:ext uri="{FF2B5EF4-FFF2-40B4-BE49-F238E27FC236}">
                <a16:creationId xmlns:a16="http://schemas.microsoft.com/office/drawing/2014/main" id="{35C44A7F-CAED-D1AC-78AF-8F7368CF08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6494" y="3263134"/>
            <a:ext cx="1607579" cy="588649"/>
          </a:xfrm>
          <a:prstGeom prst="rect">
            <a:avLst/>
          </a:prstGeom>
        </p:spPr>
      </p:pic>
      <p:pic>
        <p:nvPicPr>
          <p:cNvPr id="26" name="Afbeelding 25" descr="Afbeelding met Lettertype, logo, Graphics, tekst&#10;&#10;Automatisch gegenereerde beschrijving">
            <a:extLst>
              <a:ext uri="{FF2B5EF4-FFF2-40B4-BE49-F238E27FC236}">
                <a16:creationId xmlns:a16="http://schemas.microsoft.com/office/drawing/2014/main" id="{8CB6FB6B-696F-5502-1543-535DE21C54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46099" y="4413881"/>
            <a:ext cx="1275948" cy="364222"/>
          </a:xfrm>
          <a:prstGeom prst="rect">
            <a:avLst/>
          </a:prstGeom>
        </p:spPr>
      </p:pic>
      <p:pic>
        <p:nvPicPr>
          <p:cNvPr id="27" name="Afbeelding 26" descr="Afbeelding met Lettertype, lijn&#10;&#10;Automatisch gegenereerde beschrijving">
            <a:extLst>
              <a:ext uri="{FF2B5EF4-FFF2-40B4-BE49-F238E27FC236}">
                <a16:creationId xmlns:a16="http://schemas.microsoft.com/office/drawing/2014/main" id="{AD3AF866-C551-EA07-572B-9447691531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2505" y="5915686"/>
            <a:ext cx="2520169" cy="576223"/>
          </a:xfrm>
          <a:prstGeom prst="rect">
            <a:avLst/>
          </a:prstGeom>
        </p:spPr>
      </p:pic>
      <p:pic>
        <p:nvPicPr>
          <p:cNvPr id="28" name="Afbeelding 27" descr="Afbeelding met Lettertype, Graphics, logo, tekst&#10;&#10;Automatisch gegenereerde beschrijving">
            <a:extLst>
              <a:ext uri="{FF2B5EF4-FFF2-40B4-BE49-F238E27FC236}">
                <a16:creationId xmlns:a16="http://schemas.microsoft.com/office/drawing/2014/main" id="{4C5D90ED-BA48-2B2D-D8FB-0A2DAD63C5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65341" y="1014621"/>
            <a:ext cx="856765" cy="742530"/>
          </a:xfrm>
          <a:prstGeom prst="rect">
            <a:avLst/>
          </a:prstGeom>
        </p:spPr>
      </p:pic>
      <p:pic>
        <p:nvPicPr>
          <p:cNvPr id="29" name="Afbeelding 28" descr="Afbeelding met Lettertype, lijn, schermopname, diagram&#10;&#10;Automatisch gegenereerde beschrijving">
            <a:extLst>
              <a:ext uri="{FF2B5EF4-FFF2-40B4-BE49-F238E27FC236}">
                <a16:creationId xmlns:a16="http://schemas.microsoft.com/office/drawing/2014/main" id="{941BE674-1865-F58B-F1BE-97154B60B7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31472" y="5372347"/>
            <a:ext cx="1888519" cy="449184"/>
          </a:xfrm>
          <a:prstGeom prst="rect">
            <a:avLst/>
          </a:prstGeom>
        </p:spPr>
      </p:pic>
      <p:pic>
        <p:nvPicPr>
          <p:cNvPr id="30" name="Afbeelding 29" descr="Afbeelding met tekst, Lettertype, schermopname, Graphics&#10;&#10;Automatisch gegenereerde beschrijving">
            <a:extLst>
              <a:ext uri="{FF2B5EF4-FFF2-40B4-BE49-F238E27FC236}">
                <a16:creationId xmlns:a16="http://schemas.microsoft.com/office/drawing/2014/main" id="{ADD78A1D-C070-7723-4CA0-5B265F20EA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01174" y="3287473"/>
            <a:ext cx="1320401" cy="470171"/>
          </a:xfrm>
          <a:prstGeom prst="rect">
            <a:avLst/>
          </a:prstGeom>
        </p:spPr>
      </p:pic>
      <p:pic>
        <p:nvPicPr>
          <p:cNvPr id="31" name="Afbeelding 30" descr="Afbeelding met tekst, Lettertype, Graphics, logo&#10;&#10;Automatisch gegenereerde beschrijving">
            <a:extLst>
              <a:ext uri="{FF2B5EF4-FFF2-40B4-BE49-F238E27FC236}">
                <a16:creationId xmlns:a16="http://schemas.microsoft.com/office/drawing/2014/main" id="{FB207373-A967-3700-2023-AA6357A0586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7247" y="4413881"/>
            <a:ext cx="1635135" cy="446596"/>
          </a:xfrm>
          <a:prstGeom prst="rect">
            <a:avLst/>
          </a:prstGeom>
        </p:spPr>
      </p:pic>
      <p:pic>
        <p:nvPicPr>
          <p:cNvPr id="32" name="Afbeelding 31" descr="Afbeelding met tekst, Lettertype, Graphics, Elektrisch blauw&#10;&#10;Automatisch gegenereerde beschrijving">
            <a:extLst>
              <a:ext uri="{FF2B5EF4-FFF2-40B4-BE49-F238E27FC236}">
                <a16:creationId xmlns:a16="http://schemas.microsoft.com/office/drawing/2014/main" id="{026CBCD2-44DD-997D-F6D7-A587ED56DD5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9109" y="3428999"/>
            <a:ext cx="1675343" cy="433543"/>
          </a:xfrm>
          <a:prstGeom prst="rect">
            <a:avLst/>
          </a:prstGeom>
        </p:spPr>
      </p:pic>
      <p:pic>
        <p:nvPicPr>
          <p:cNvPr id="33" name="Afbeelding 32">
            <a:extLst>
              <a:ext uri="{FF2B5EF4-FFF2-40B4-BE49-F238E27FC236}">
                <a16:creationId xmlns:a16="http://schemas.microsoft.com/office/drawing/2014/main" id="{CD1CAAC2-1D67-8FB4-7F23-4B57F633493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68855" y="5032742"/>
            <a:ext cx="2007862" cy="211754"/>
          </a:xfrm>
          <a:prstGeom prst="rect">
            <a:avLst/>
          </a:prstGeom>
        </p:spPr>
      </p:pic>
      <p:pic>
        <p:nvPicPr>
          <p:cNvPr id="34" name="Afbeelding 33" descr="Afbeelding met tekst, Lettertype, schermopname, Graphics&#10;&#10;Automatisch gegenereerde beschrijving">
            <a:extLst>
              <a:ext uri="{FF2B5EF4-FFF2-40B4-BE49-F238E27FC236}">
                <a16:creationId xmlns:a16="http://schemas.microsoft.com/office/drawing/2014/main" id="{0BC55BC6-58CF-49B9-8268-780035F6D4D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85311" y="5628515"/>
            <a:ext cx="1431861" cy="725388"/>
          </a:xfrm>
          <a:prstGeom prst="rect">
            <a:avLst/>
          </a:prstGeom>
        </p:spPr>
      </p:pic>
      <p:pic>
        <p:nvPicPr>
          <p:cNvPr id="36" name="Afbeelding 35" descr="Afbeelding met tekst, Lettertype, logo, schermopname&#10;&#10;Automatisch gegenereerde beschrijving">
            <a:extLst>
              <a:ext uri="{FF2B5EF4-FFF2-40B4-BE49-F238E27FC236}">
                <a16:creationId xmlns:a16="http://schemas.microsoft.com/office/drawing/2014/main" id="{4F81F03B-A62A-1195-1428-D7F0F0F1BA8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00149" y="1125959"/>
            <a:ext cx="971775" cy="470847"/>
          </a:xfrm>
          <a:prstGeom prst="rect">
            <a:avLst/>
          </a:prstGeom>
        </p:spPr>
      </p:pic>
      <p:pic>
        <p:nvPicPr>
          <p:cNvPr id="37" name="Afbeelding 36">
            <a:extLst>
              <a:ext uri="{FF2B5EF4-FFF2-40B4-BE49-F238E27FC236}">
                <a16:creationId xmlns:a16="http://schemas.microsoft.com/office/drawing/2014/main" id="{B98E6480-CD7D-1CF0-2FB0-ED19F4A95EA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253071" y="1871772"/>
            <a:ext cx="3707286" cy="246173"/>
          </a:xfrm>
          <a:prstGeom prst="rect">
            <a:avLst/>
          </a:prstGeom>
        </p:spPr>
      </p:pic>
      <p:pic>
        <p:nvPicPr>
          <p:cNvPr id="38" name="Afbeelding 37" descr="Afbeelding met Lettertype, tekst, Graphics&#10;&#10;Automatisch gegenereerde beschrijving">
            <a:extLst>
              <a:ext uri="{FF2B5EF4-FFF2-40B4-BE49-F238E27FC236}">
                <a16:creationId xmlns:a16="http://schemas.microsoft.com/office/drawing/2014/main" id="{256E1AC4-4DCF-0693-602F-DC271D61FC8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11965" y="4942028"/>
            <a:ext cx="1772108" cy="576223"/>
          </a:xfrm>
          <a:prstGeom prst="rect">
            <a:avLst/>
          </a:prstGeom>
        </p:spPr>
      </p:pic>
      <p:pic>
        <p:nvPicPr>
          <p:cNvPr id="39" name="Afbeelding 38" descr="Afbeelding met tekst, Lettertype, schermopname, groen&#10;&#10;Automatisch gegenereerde beschrijving">
            <a:extLst>
              <a:ext uri="{FF2B5EF4-FFF2-40B4-BE49-F238E27FC236}">
                <a16:creationId xmlns:a16="http://schemas.microsoft.com/office/drawing/2014/main" id="{B76F50D3-ACFB-C555-F330-B2A7AB98877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791711" y="5960204"/>
            <a:ext cx="2259093" cy="607380"/>
          </a:xfrm>
          <a:prstGeom prst="rect">
            <a:avLst/>
          </a:prstGeom>
        </p:spPr>
      </p:pic>
      <p:pic>
        <p:nvPicPr>
          <p:cNvPr id="40" name="Afbeelding 39" descr="Afbeelding met tekst, Lettertype, schermopname, logo&#10;&#10;Automatisch gegenereerde beschrijving">
            <a:extLst>
              <a:ext uri="{FF2B5EF4-FFF2-40B4-BE49-F238E27FC236}">
                <a16:creationId xmlns:a16="http://schemas.microsoft.com/office/drawing/2014/main" id="{A2569166-FDB1-B1C2-2C2A-6F549C74D84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411251" y="5300511"/>
            <a:ext cx="1275792" cy="582991"/>
          </a:xfrm>
          <a:prstGeom prst="rect">
            <a:avLst/>
          </a:prstGeom>
        </p:spPr>
      </p:pic>
      <p:pic>
        <p:nvPicPr>
          <p:cNvPr id="41" name="Afbeelding 40" descr="Afbeelding met Lettertype, Graphics, tekst, typografie&#10;&#10;Automatisch gegenereerde beschrijving">
            <a:extLst>
              <a:ext uri="{FF2B5EF4-FFF2-40B4-BE49-F238E27FC236}">
                <a16:creationId xmlns:a16="http://schemas.microsoft.com/office/drawing/2014/main" id="{523120D2-F4B3-2C15-03A8-EACB1C78882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80712" y="1395655"/>
            <a:ext cx="2283520" cy="335565"/>
          </a:xfrm>
          <a:prstGeom prst="rect">
            <a:avLst/>
          </a:prstGeom>
        </p:spPr>
      </p:pic>
      <p:pic>
        <p:nvPicPr>
          <p:cNvPr id="70" name="Afbeelding 69" descr="Afbeelding met Lettertype, logo, symbool, Graphics&#10;&#10;Automatisch gegenereerde beschrijving">
            <a:extLst>
              <a:ext uri="{FF2B5EF4-FFF2-40B4-BE49-F238E27FC236}">
                <a16:creationId xmlns:a16="http://schemas.microsoft.com/office/drawing/2014/main" id="{47DD8478-FACC-9F04-1410-B8B259ADBEB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766058" y="2245958"/>
            <a:ext cx="5996634" cy="2558497"/>
          </a:xfrm>
          <a:prstGeom prst="rect">
            <a:avLst/>
          </a:prstGeom>
          <a:solidFill>
            <a:schemeClr val="accent4"/>
          </a:solidFill>
          <a:effectLst>
            <a:softEdge rad="419100"/>
          </a:effectLst>
        </p:spPr>
      </p:pic>
      <p:pic>
        <p:nvPicPr>
          <p:cNvPr id="73" name="Afbeelding 72">
            <a:extLst>
              <a:ext uri="{FF2B5EF4-FFF2-40B4-BE49-F238E27FC236}">
                <a16:creationId xmlns:a16="http://schemas.microsoft.com/office/drawing/2014/main" id="{991BA94B-17E7-2D23-6CE3-9327B5B44F96}"/>
              </a:ext>
            </a:extLst>
          </p:cNvPr>
          <p:cNvPicPr>
            <a:picLocks noChangeAspect="1"/>
          </p:cNvPicPr>
          <p:nvPr/>
        </p:nvPicPr>
        <p:blipFill>
          <a:blip r:embed="rId21"/>
          <a:stretch>
            <a:fillRect/>
          </a:stretch>
        </p:blipFill>
        <p:spPr>
          <a:xfrm>
            <a:off x="586412" y="2167751"/>
            <a:ext cx="2000042" cy="725567"/>
          </a:xfrm>
          <a:prstGeom prst="rect">
            <a:avLst/>
          </a:prstGeom>
        </p:spPr>
      </p:pic>
    </p:spTree>
    <p:extLst>
      <p:ext uri="{BB962C8B-B14F-4D97-AF65-F5344CB8AC3E}">
        <p14:creationId xmlns:p14="http://schemas.microsoft.com/office/powerpoint/2010/main" val="4149398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57AB97-1A78-2CD9-3465-B0E98CCF65AE}"/>
              </a:ext>
            </a:extLst>
          </p:cNvPr>
          <p:cNvSpPr>
            <a:spLocks noGrp="1"/>
          </p:cNvSpPr>
          <p:nvPr>
            <p:ph type="title"/>
          </p:nvPr>
        </p:nvSpPr>
        <p:spPr/>
        <p:txBody>
          <a:bodyPr/>
          <a:lstStyle/>
          <a:p>
            <a:r>
              <a:rPr lang="nl-NL"/>
              <a:t>Vlaams Mensenrechteninstituut: opdrachten en taken </a:t>
            </a:r>
            <a:endParaRPr lang="nl-BE"/>
          </a:p>
        </p:txBody>
      </p:sp>
      <p:sp>
        <p:nvSpPr>
          <p:cNvPr id="3" name="Tijdelijke aanduiding voor afbeelding 2">
            <a:extLst>
              <a:ext uri="{FF2B5EF4-FFF2-40B4-BE49-F238E27FC236}">
                <a16:creationId xmlns:a16="http://schemas.microsoft.com/office/drawing/2014/main" id="{04689422-A316-5D81-FF99-8908E0D7ED1B}"/>
              </a:ext>
            </a:extLst>
          </p:cNvPr>
          <p:cNvSpPr>
            <a:spLocks noGrp="1"/>
          </p:cNvSpPr>
          <p:nvPr>
            <p:ph type="pic" sz="quarter" idx="34"/>
          </p:nvPr>
        </p:nvSpPr>
        <p:spPr>
          <a:xfrm>
            <a:off x="411658" y="3391356"/>
            <a:ext cx="3757219" cy="1278520"/>
          </a:xfrm>
        </p:spPr>
        <p:style>
          <a:lnRef idx="2">
            <a:schemeClr val="accent6"/>
          </a:lnRef>
          <a:fillRef idx="1">
            <a:schemeClr val="lt1"/>
          </a:fillRef>
          <a:effectRef idx="0">
            <a:schemeClr val="accent6"/>
          </a:effectRef>
          <a:fontRef idx="minor">
            <a:schemeClr val="dk1"/>
          </a:fontRef>
        </p:style>
        <p:txBody>
          <a:bodyPr/>
          <a:lstStyle/>
          <a:p>
            <a:pPr marL="0" indent="0" algn="ctr">
              <a:buNone/>
            </a:pPr>
            <a:endParaRPr lang="nl-NL" sz="800" b="1" dirty="0">
              <a:latin typeface="+mj-lt"/>
            </a:endParaRPr>
          </a:p>
          <a:p>
            <a:pPr marL="0" indent="0" algn="ctr">
              <a:buNone/>
            </a:pPr>
            <a:r>
              <a:rPr lang="nl-NL" sz="2400" b="1" dirty="0">
                <a:latin typeface="+mj-lt"/>
              </a:rPr>
              <a:t>1. Schendingen van mensenrechten</a:t>
            </a:r>
          </a:p>
        </p:txBody>
      </p:sp>
      <p:sp>
        <p:nvSpPr>
          <p:cNvPr id="4" name="Tijdelijke aanduiding voor tekst 3">
            <a:extLst>
              <a:ext uri="{FF2B5EF4-FFF2-40B4-BE49-F238E27FC236}">
                <a16:creationId xmlns:a16="http://schemas.microsoft.com/office/drawing/2014/main" id="{7FC448C6-753A-DC73-F203-B31E86C50F24}"/>
              </a:ext>
            </a:extLst>
          </p:cNvPr>
          <p:cNvSpPr>
            <a:spLocks noGrp="1"/>
          </p:cNvSpPr>
          <p:nvPr>
            <p:ph type="body" sz="quarter" idx="35"/>
          </p:nvPr>
        </p:nvSpPr>
        <p:spPr>
          <a:xfrm>
            <a:off x="411659" y="4666904"/>
            <a:ext cx="3757218" cy="1704401"/>
          </a:xfrm>
          <a:solidFill>
            <a:schemeClr val="accent1"/>
          </a:solidFill>
        </p:spPr>
        <p:txBody>
          <a:bodyPr vert="horz" wrap="square" lIns="237600" tIns="180000" rIns="237600" bIns="180000" rtlCol="0" anchor="t" anchorCtr="0">
            <a:noAutofit/>
          </a:bodyPr>
          <a:lstStyle/>
          <a:p>
            <a:r>
              <a:rPr lang="nl-NL" sz="2000"/>
              <a:t>Meldingen</a:t>
            </a:r>
          </a:p>
          <a:p>
            <a:r>
              <a:rPr lang="nl-NL" sz="2000" b="0"/>
              <a:t>Informatieverstrekking, doorverwijzing, knipperlichten…</a:t>
            </a:r>
          </a:p>
          <a:p>
            <a:endParaRPr lang="nl-BE" sz="2000"/>
          </a:p>
        </p:txBody>
      </p:sp>
      <p:sp>
        <p:nvSpPr>
          <p:cNvPr id="5" name="Tijdelijke aanduiding voor afbeelding 4">
            <a:extLst>
              <a:ext uri="{FF2B5EF4-FFF2-40B4-BE49-F238E27FC236}">
                <a16:creationId xmlns:a16="http://schemas.microsoft.com/office/drawing/2014/main" id="{277153F9-45B1-C7B8-9B16-8C5E7A102662}"/>
              </a:ext>
            </a:extLst>
          </p:cNvPr>
          <p:cNvSpPr>
            <a:spLocks noGrp="1"/>
          </p:cNvSpPr>
          <p:nvPr>
            <p:ph type="pic" sz="quarter" idx="36"/>
          </p:nvPr>
        </p:nvSpPr>
        <p:spPr>
          <a:xfrm>
            <a:off x="4346908" y="3390637"/>
            <a:ext cx="3654316" cy="1281145"/>
          </a:xfrm>
        </p:spPr>
        <p:style>
          <a:lnRef idx="2">
            <a:schemeClr val="accent6"/>
          </a:lnRef>
          <a:fillRef idx="1">
            <a:schemeClr val="lt1"/>
          </a:fillRef>
          <a:effectRef idx="0">
            <a:schemeClr val="accent6"/>
          </a:effectRef>
          <a:fontRef idx="minor">
            <a:schemeClr val="dk1"/>
          </a:fontRef>
        </p:style>
        <p:txBody>
          <a:bodyPr/>
          <a:lstStyle/>
          <a:p>
            <a:pPr marL="0" indent="0" algn="ctr">
              <a:buNone/>
            </a:pPr>
            <a:endParaRPr lang="nl-NL" sz="2400" b="1" dirty="0">
              <a:solidFill>
                <a:schemeClr val="dk1"/>
              </a:solidFill>
              <a:latin typeface="+mj-lt"/>
            </a:endParaRPr>
          </a:p>
          <a:p>
            <a:pPr marL="0" indent="0" algn="ctr">
              <a:buNone/>
            </a:pPr>
            <a:r>
              <a:rPr lang="nl-NL" sz="2400" b="1" dirty="0">
                <a:solidFill>
                  <a:schemeClr val="dk1"/>
                </a:solidFill>
                <a:latin typeface="+mj-lt"/>
              </a:rPr>
              <a:t>2. Discriminatie</a:t>
            </a:r>
            <a:endParaRPr lang="nl-NL" sz="1200" b="1" dirty="0">
              <a:solidFill>
                <a:schemeClr val="dk1"/>
              </a:solidFill>
              <a:latin typeface="+mj-lt"/>
            </a:endParaRPr>
          </a:p>
        </p:txBody>
      </p:sp>
      <p:sp>
        <p:nvSpPr>
          <p:cNvPr id="11" name="Tijdelijke aanduiding voor tekst 10">
            <a:extLst>
              <a:ext uri="{FF2B5EF4-FFF2-40B4-BE49-F238E27FC236}">
                <a16:creationId xmlns:a16="http://schemas.microsoft.com/office/drawing/2014/main" id="{D58958C7-848C-35B7-3CED-C1F810B41E06}"/>
              </a:ext>
            </a:extLst>
          </p:cNvPr>
          <p:cNvSpPr>
            <a:spLocks noGrp="1"/>
          </p:cNvSpPr>
          <p:nvPr>
            <p:ph type="body" sz="quarter" idx="19"/>
          </p:nvPr>
        </p:nvSpPr>
        <p:spPr>
          <a:xfrm>
            <a:off x="633600" y="633600"/>
            <a:ext cx="237390" cy="210478"/>
          </a:xfrm>
        </p:spPr>
        <p:txBody>
          <a:bodyPr/>
          <a:lstStyle/>
          <a:p>
            <a:r>
              <a:rPr lang="nl-NL"/>
              <a:t>1.</a:t>
            </a:r>
            <a:endParaRPr lang="nl-BE"/>
          </a:p>
        </p:txBody>
      </p:sp>
      <p:sp>
        <p:nvSpPr>
          <p:cNvPr id="12" name="Tijdelijke aanduiding voor tabel 11">
            <a:extLst>
              <a:ext uri="{FF2B5EF4-FFF2-40B4-BE49-F238E27FC236}">
                <a16:creationId xmlns:a16="http://schemas.microsoft.com/office/drawing/2014/main" id="{547B6848-3274-8ED5-AB0E-F5A6910B461A}"/>
              </a:ext>
            </a:extLst>
          </p:cNvPr>
          <p:cNvSpPr>
            <a:spLocks noGrp="1"/>
          </p:cNvSpPr>
          <p:nvPr>
            <p:ph type="tbl" sz="quarter" idx="23"/>
          </p:nvPr>
        </p:nvSpPr>
        <p:spPr>
          <a:xfrm>
            <a:off x="11363537" y="5990252"/>
            <a:ext cx="316823" cy="316800"/>
          </a:xfrm>
        </p:spPr>
        <p:txBody>
          <a:bodyPr/>
          <a:lstStyle/>
          <a:p>
            <a:endParaRPr lang="nl-BE"/>
          </a:p>
        </p:txBody>
      </p:sp>
      <p:sp>
        <p:nvSpPr>
          <p:cNvPr id="7" name="Tijdelijke aanduiding voor afbeelding 4">
            <a:extLst>
              <a:ext uri="{FF2B5EF4-FFF2-40B4-BE49-F238E27FC236}">
                <a16:creationId xmlns:a16="http://schemas.microsoft.com/office/drawing/2014/main" id="{42FBD9AC-16A5-865A-847A-D792A541DEA5}"/>
              </a:ext>
            </a:extLst>
          </p:cNvPr>
          <p:cNvSpPr txBox="1">
            <a:spLocks/>
          </p:cNvSpPr>
          <p:nvPr/>
        </p:nvSpPr>
        <p:spPr>
          <a:xfrm>
            <a:off x="8164173" y="3388730"/>
            <a:ext cx="3654316" cy="1281145"/>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p:spPr>
        <p:style>
          <a:lnRef idx="2">
            <a:schemeClr val="accent6"/>
          </a:lnRef>
          <a:fillRef idx="1">
            <a:schemeClr val="lt1"/>
          </a:fillRef>
          <a:effectRef idx="0">
            <a:schemeClr val="accent6"/>
          </a:effectRef>
          <a:fontRef idx="minor">
            <a:schemeClr val="dk1"/>
          </a:fontRef>
        </p:style>
        <p:txBody>
          <a:bodyPr vert="horz" wrap="square" lIns="0" tIns="0" rIns="0" bIns="0" rtlCol="0" anchor="t" anchorCtr="0">
            <a:noAutofit/>
          </a:bodyPr>
          <a:lstStyle>
            <a:lvl1pPr marL="45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1pPr>
            <a:lvl2pPr marL="108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2pPr>
            <a:lvl3pPr marL="171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3pPr>
            <a:lvl4pPr marL="234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4pPr>
            <a:lvl5pPr marL="297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5pPr>
            <a:lvl6pPr marL="0" indent="0" algn="l" defTabSz="914400" rtl="0" eaLnBrk="1" latinLnBrk="0" hangingPunct="1">
              <a:lnSpc>
                <a:spcPct val="120000"/>
              </a:lnSpc>
              <a:spcBef>
                <a:spcPts val="0"/>
              </a:spcBef>
              <a:spcAft>
                <a:spcPts val="1200"/>
              </a:spcAft>
              <a:buFont typeface="Arial" panose="020B0604020202020204" pitchFamily="34" charset="0"/>
              <a:buNone/>
              <a:defRPr sz="1500" kern="1200">
                <a:solidFill>
                  <a:schemeClr val="dk1"/>
                </a:solidFill>
                <a:latin typeface="+mn-lt"/>
                <a:ea typeface="+mn-ea"/>
                <a:cs typeface="+mn-cs"/>
              </a:defRPr>
            </a:lvl6pPr>
            <a:lvl7pPr marL="0" indent="0" algn="l" defTabSz="914400" rtl="0" eaLnBrk="1" latinLnBrk="0" hangingPunct="1">
              <a:lnSpc>
                <a:spcPct val="120000"/>
              </a:lnSpc>
              <a:spcBef>
                <a:spcPts val="0"/>
              </a:spcBef>
              <a:spcAft>
                <a:spcPts val="1200"/>
              </a:spcAft>
              <a:buFont typeface="Arial" panose="020B0604020202020204" pitchFamily="34" charset="0"/>
              <a:buNone/>
              <a:defRPr sz="1500" b="1" kern="1200">
                <a:solidFill>
                  <a:schemeClr val="dk1"/>
                </a:solidFill>
                <a:latin typeface="+mn-lt"/>
                <a:ea typeface="+mn-ea"/>
                <a:cs typeface="+mn-cs"/>
              </a:defRPr>
            </a:lvl7pPr>
            <a:lvl8pPr marL="0" indent="0" algn="l" defTabSz="914400" rtl="0" eaLnBrk="1" latinLnBrk="0" hangingPunct="1">
              <a:lnSpc>
                <a:spcPct val="90000"/>
              </a:lnSpc>
              <a:spcBef>
                <a:spcPts val="1500"/>
              </a:spcBef>
              <a:buFont typeface="Arial" panose="020B0604020202020204" pitchFamily="34" charset="0"/>
              <a:buNone/>
              <a:defRPr sz="2000" b="1" kern="1200">
                <a:solidFill>
                  <a:schemeClr val="dk1"/>
                </a:solidFill>
                <a:latin typeface="+mn-lt"/>
                <a:ea typeface="+mn-ea"/>
                <a:cs typeface="+mn-cs"/>
              </a:defRPr>
            </a:lvl8pPr>
            <a:lvl9pPr marL="0" indent="0" algn="l" defTabSz="914400" rtl="0" eaLnBrk="1" latinLnBrk="0" hangingPunct="1">
              <a:lnSpc>
                <a:spcPct val="125000"/>
              </a:lnSpc>
              <a:spcBef>
                <a:spcPts val="1500"/>
              </a:spcBef>
              <a:buFont typeface="Arial" panose="020B0604020202020204" pitchFamily="34" charset="0"/>
              <a:buNone/>
              <a:defRPr sz="1500" b="1" kern="1200">
                <a:solidFill>
                  <a:schemeClr val="dk1"/>
                </a:solidFill>
                <a:latin typeface="+mn-lt"/>
                <a:ea typeface="+mn-ea"/>
                <a:cs typeface="+mn-cs"/>
              </a:defRPr>
            </a:lvl9pPr>
          </a:lstStyle>
          <a:p>
            <a:pPr marL="0" indent="0" algn="ctr">
              <a:buFont typeface="Arial Bold"/>
              <a:buNone/>
            </a:pPr>
            <a:endParaRPr lang="nl-NL" sz="2400" b="1">
              <a:latin typeface="+mj-lt"/>
            </a:endParaRPr>
          </a:p>
          <a:p>
            <a:pPr marL="0" indent="0" algn="ctr">
              <a:buFont typeface="Arial Bold"/>
              <a:buNone/>
            </a:pPr>
            <a:r>
              <a:rPr lang="nl-NL" sz="2400" b="1">
                <a:latin typeface="+mj-lt"/>
              </a:rPr>
              <a:t>3. Handicap</a:t>
            </a:r>
            <a:endParaRPr lang="nl-NL" sz="1200" b="1">
              <a:latin typeface="+mj-lt"/>
            </a:endParaRPr>
          </a:p>
        </p:txBody>
      </p:sp>
      <p:sp>
        <p:nvSpPr>
          <p:cNvPr id="8" name="Tijdelijke aanduiding voor tekst 5">
            <a:extLst>
              <a:ext uri="{FF2B5EF4-FFF2-40B4-BE49-F238E27FC236}">
                <a16:creationId xmlns:a16="http://schemas.microsoft.com/office/drawing/2014/main" id="{9075A8A6-CE82-7E76-DDD2-24D4082AC6C4}"/>
              </a:ext>
            </a:extLst>
          </p:cNvPr>
          <p:cNvSpPr txBox="1">
            <a:spLocks/>
          </p:cNvSpPr>
          <p:nvPr/>
        </p:nvSpPr>
        <p:spPr>
          <a:xfrm>
            <a:off x="4346908" y="4692854"/>
            <a:ext cx="7471580" cy="1678451"/>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1"/>
          </a:solidFill>
        </p:spPr>
        <p:txBody>
          <a:bodyPr vert="horz" wrap="square" lIns="237600" tIns="180000" rIns="237600" bIns="180000" rtlCol="0" anchor="t" anchorCtr="0">
            <a:noAutofit/>
          </a:bodyPr>
          <a:lstStyle>
            <a:lvl1pPr marL="0" indent="0" algn="l" defTabSz="914400" rtl="0" eaLnBrk="1" latinLnBrk="0" hangingPunct="1">
              <a:lnSpc>
                <a:spcPct val="120000"/>
              </a:lnSpc>
              <a:spcBef>
                <a:spcPts val="0"/>
              </a:spcBef>
              <a:buClr>
                <a:schemeClr val="bg1"/>
              </a:buClr>
              <a:buFont typeface="Arial Bold"/>
              <a:buNone/>
              <a:defRPr sz="1500" b="1" kern="1200">
                <a:solidFill>
                  <a:schemeClr val="bg1"/>
                </a:solidFill>
                <a:latin typeface="+mn-lt"/>
                <a:ea typeface="+mn-ea"/>
                <a:cs typeface="+mn-cs"/>
              </a:defRPr>
            </a:lvl1pPr>
            <a:lvl2pPr marL="0" indent="0" algn="l" defTabSz="914400" rtl="0" eaLnBrk="1" latinLnBrk="0" hangingPunct="1">
              <a:lnSpc>
                <a:spcPct val="120000"/>
              </a:lnSpc>
              <a:spcBef>
                <a:spcPts val="1200"/>
              </a:spcBef>
              <a:buClr>
                <a:schemeClr val="bg1"/>
              </a:buClr>
              <a:buFont typeface="Arial Bold"/>
              <a:buNone/>
              <a:defRPr sz="1500" kern="1200">
                <a:solidFill>
                  <a:schemeClr val="accent6"/>
                </a:solidFill>
                <a:latin typeface="+mn-lt"/>
                <a:ea typeface="+mn-ea"/>
                <a:cs typeface="+mn-cs"/>
              </a:defRPr>
            </a:lvl2pPr>
            <a:lvl3pPr marL="1710000" indent="-450000" algn="l" defTabSz="914400" rtl="0" eaLnBrk="1" latinLnBrk="0" hangingPunct="1">
              <a:lnSpc>
                <a:spcPct val="114000"/>
              </a:lnSpc>
              <a:spcBef>
                <a:spcPts val="0"/>
              </a:spcBef>
              <a:buClr>
                <a:schemeClr val="bg1"/>
              </a:buClr>
              <a:buFont typeface="Arial Bold"/>
              <a:buChar char="—"/>
              <a:defRPr sz="1500" kern="1200">
                <a:solidFill>
                  <a:schemeClr val="accent6"/>
                </a:solidFill>
                <a:latin typeface="+mn-lt"/>
                <a:ea typeface="+mn-ea"/>
                <a:cs typeface="+mn-cs"/>
              </a:defRPr>
            </a:lvl3pPr>
            <a:lvl4pPr marL="2340000" indent="-450000" algn="l" defTabSz="914400" rtl="0" eaLnBrk="1" latinLnBrk="0" hangingPunct="1">
              <a:lnSpc>
                <a:spcPct val="114000"/>
              </a:lnSpc>
              <a:spcBef>
                <a:spcPts val="0"/>
              </a:spcBef>
              <a:buClr>
                <a:schemeClr val="bg1"/>
              </a:buClr>
              <a:buFont typeface="Arial Bold"/>
              <a:buChar char="—"/>
              <a:defRPr sz="1500" kern="1200">
                <a:solidFill>
                  <a:schemeClr val="accent6"/>
                </a:solidFill>
                <a:latin typeface="+mn-lt"/>
                <a:ea typeface="+mn-ea"/>
                <a:cs typeface="+mn-cs"/>
              </a:defRPr>
            </a:lvl4pPr>
            <a:lvl5pPr marL="2970000" indent="-450000" algn="l" defTabSz="914400" rtl="0" eaLnBrk="1" latinLnBrk="0" hangingPunct="1">
              <a:lnSpc>
                <a:spcPct val="114000"/>
              </a:lnSpc>
              <a:spcBef>
                <a:spcPts val="0"/>
              </a:spcBef>
              <a:buClr>
                <a:schemeClr val="bg1"/>
              </a:buClr>
              <a:buFont typeface="Arial Bold"/>
              <a:buChar char="—"/>
              <a:defRPr sz="1500" kern="1200">
                <a:solidFill>
                  <a:schemeClr val="accent6"/>
                </a:solidFill>
                <a:latin typeface="+mn-lt"/>
                <a:ea typeface="+mn-ea"/>
                <a:cs typeface="+mn-cs"/>
              </a:defRPr>
            </a:lvl5pPr>
            <a:lvl6pPr marL="0" indent="0" algn="l" defTabSz="914400" rtl="0" eaLnBrk="1" latinLnBrk="0" hangingPunct="1">
              <a:lnSpc>
                <a:spcPct val="120000"/>
              </a:lnSpc>
              <a:spcBef>
                <a:spcPts val="0"/>
              </a:spcBef>
              <a:spcAft>
                <a:spcPts val="1200"/>
              </a:spcAft>
              <a:buFont typeface="Arial" panose="020B0604020202020204" pitchFamily="34" charset="0"/>
              <a:buNone/>
              <a:defRPr sz="1500" kern="1200">
                <a:solidFill>
                  <a:schemeClr val="accent6"/>
                </a:solidFill>
                <a:latin typeface="+mn-lt"/>
                <a:ea typeface="+mn-ea"/>
                <a:cs typeface="+mn-cs"/>
              </a:defRPr>
            </a:lvl6pPr>
            <a:lvl7pPr marL="0" indent="0" algn="l" defTabSz="914400" rtl="0" eaLnBrk="1" latinLnBrk="0" hangingPunct="1">
              <a:lnSpc>
                <a:spcPct val="120000"/>
              </a:lnSpc>
              <a:spcBef>
                <a:spcPts val="0"/>
              </a:spcBef>
              <a:spcAft>
                <a:spcPts val="1200"/>
              </a:spcAft>
              <a:buFont typeface="Arial" panose="020B0604020202020204" pitchFamily="34" charset="0"/>
              <a:buNone/>
              <a:defRPr sz="1500" b="1" kern="1200">
                <a:solidFill>
                  <a:schemeClr val="accent6"/>
                </a:solidFill>
                <a:latin typeface="+mn-lt"/>
                <a:ea typeface="+mn-ea"/>
                <a:cs typeface="+mn-cs"/>
              </a:defRPr>
            </a:lvl7pPr>
            <a:lvl8pPr marL="0" indent="0" algn="l" defTabSz="914400" rtl="0" eaLnBrk="1" latinLnBrk="0" hangingPunct="1">
              <a:lnSpc>
                <a:spcPct val="90000"/>
              </a:lnSpc>
              <a:spcBef>
                <a:spcPts val="1500"/>
              </a:spcBef>
              <a:buFont typeface="Arial" panose="020B0604020202020204" pitchFamily="34" charset="0"/>
              <a:buNone/>
              <a:defRPr sz="2000" b="1" kern="1200">
                <a:solidFill>
                  <a:schemeClr val="tx1"/>
                </a:solidFill>
                <a:latin typeface="+mj-lt"/>
                <a:ea typeface="+mn-ea"/>
                <a:cs typeface="+mn-cs"/>
              </a:defRPr>
            </a:lvl8pPr>
            <a:lvl9pPr marL="0" indent="0" algn="l" defTabSz="914400" rtl="0" eaLnBrk="1" latinLnBrk="0" hangingPunct="1">
              <a:lnSpc>
                <a:spcPct val="125000"/>
              </a:lnSpc>
              <a:spcBef>
                <a:spcPts val="1500"/>
              </a:spcBef>
              <a:buFont typeface="Arial" panose="020B0604020202020204" pitchFamily="34" charset="0"/>
              <a:buNone/>
              <a:defRPr sz="1500" b="1" kern="1200">
                <a:solidFill>
                  <a:schemeClr val="bg1"/>
                </a:solidFill>
                <a:latin typeface="+mn-lt"/>
                <a:ea typeface="+mn-ea"/>
                <a:cs typeface="+mn-cs"/>
              </a:defRPr>
            </a:lvl9pPr>
          </a:lstStyle>
          <a:p>
            <a:r>
              <a:rPr lang="nl-BE" sz="2000"/>
              <a:t>Klacht</a:t>
            </a:r>
            <a:endParaRPr lang="nl-BE" sz="800" b="0"/>
          </a:p>
          <a:p>
            <a:r>
              <a:rPr lang="nl-BE" sz="2000" b="0"/>
              <a:t>Bemiddeling, (niet-bindend) oordeel</a:t>
            </a:r>
          </a:p>
          <a:p>
            <a:endParaRPr lang="nl-BE" sz="2000" b="0"/>
          </a:p>
        </p:txBody>
      </p:sp>
      <p:sp>
        <p:nvSpPr>
          <p:cNvPr id="14" name="Tijdelijke aanduiding voor afbeelding 4">
            <a:extLst>
              <a:ext uri="{FF2B5EF4-FFF2-40B4-BE49-F238E27FC236}">
                <a16:creationId xmlns:a16="http://schemas.microsoft.com/office/drawing/2014/main" id="{AA17642B-A7F8-C440-E280-461F49540BCB}"/>
              </a:ext>
            </a:extLst>
          </p:cNvPr>
          <p:cNvSpPr txBox="1">
            <a:spLocks/>
          </p:cNvSpPr>
          <p:nvPr/>
        </p:nvSpPr>
        <p:spPr>
          <a:xfrm>
            <a:off x="411659" y="1217813"/>
            <a:ext cx="11406830" cy="998674"/>
          </a:xfrm>
          <a:custGeom>
            <a:avLst/>
            <a:gdLst>
              <a:gd name="connsiteX0" fmla="*/ 74736 w 2494378"/>
              <a:gd name="connsiteY0" fmla="*/ 0 h 1948898"/>
              <a:gd name="connsiteX1" fmla="*/ 2419642 w 2494378"/>
              <a:gd name="connsiteY1" fmla="*/ 0 h 1948898"/>
              <a:gd name="connsiteX2" fmla="*/ 2494378 w 2494378"/>
              <a:gd name="connsiteY2" fmla="*/ 74412 h 1948898"/>
              <a:gd name="connsiteX3" fmla="*/ 2494378 w 2494378"/>
              <a:gd name="connsiteY3" fmla="*/ 1948898 h 1948898"/>
              <a:gd name="connsiteX4" fmla="*/ 0 w 2494378"/>
              <a:gd name="connsiteY4" fmla="*/ 1948898 h 1948898"/>
              <a:gd name="connsiteX5" fmla="*/ 0 w 2494378"/>
              <a:gd name="connsiteY5" fmla="*/ 74412 h 1948898"/>
              <a:gd name="connsiteX6" fmla="*/ 74736 w 2494378"/>
              <a:gd name="connsiteY6" fmla="*/ 0 h 19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4378" h="1948898">
                <a:moveTo>
                  <a:pt x="74736" y="0"/>
                </a:moveTo>
                <a:lnTo>
                  <a:pt x="2419642" y="0"/>
                </a:lnTo>
                <a:cubicBezTo>
                  <a:pt x="2460950" y="0"/>
                  <a:pt x="2494378" y="33283"/>
                  <a:pt x="2494378" y="74412"/>
                </a:cubicBezTo>
                <a:lnTo>
                  <a:pt x="2494378" y="1948898"/>
                </a:lnTo>
                <a:lnTo>
                  <a:pt x="0" y="1948898"/>
                </a:lnTo>
                <a:lnTo>
                  <a:pt x="0" y="74412"/>
                </a:lnTo>
                <a:cubicBezTo>
                  <a:pt x="0" y="33283"/>
                  <a:pt x="33428" y="0"/>
                  <a:pt x="74736" y="0"/>
                </a:cubicBezTo>
                <a:close/>
              </a:path>
            </a:pathLst>
          </a:custGeom>
          <a:solidFill>
            <a:schemeClr val="bg1">
              <a:lumMod val="60000"/>
              <a:lumOff val="40000"/>
            </a:schemeClr>
          </a:solidFill>
        </p:spPr>
        <p:style>
          <a:lnRef idx="2">
            <a:schemeClr val="accent6"/>
          </a:lnRef>
          <a:fillRef idx="1">
            <a:schemeClr val="lt1"/>
          </a:fillRef>
          <a:effectRef idx="0">
            <a:schemeClr val="accent6"/>
          </a:effectRef>
          <a:fontRef idx="minor">
            <a:schemeClr val="dk1"/>
          </a:fontRef>
        </p:style>
        <p:txBody>
          <a:bodyPr vert="horz" wrap="square" lIns="0" tIns="0" rIns="0" bIns="0" rtlCol="0" anchor="t" anchorCtr="0">
            <a:noAutofit/>
          </a:bodyPr>
          <a:lstStyle>
            <a:lvl1pPr marL="45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1pPr>
            <a:lvl2pPr marL="108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2pPr>
            <a:lvl3pPr marL="171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3pPr>
            <a:lvl4pPr marL="234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4pPr>
            <a:lvl5pPr marL="2970000" indent="-450000" algn="l" defTabSz="914400" rtl="0" eaLnBrk="1" latinLnBrk="0" hangingPunct="1">
              <a:lnSpc>
                <a:spcPct val="114000"/>
              </a:lnSpc>
              <a:spcBef>
                <a:spcPts val="0"/>
              </a:spcBef>
              <a:buClr>
                <a:schemeClr val="bg1"/>
              </a:buClr>
              <a:buFont typeface="Arial Bold"/>
              <a:buChar char="—"/>
              <a:defRPr sz="1500" kern="1200">
                <a:solidFill>
                  <a:schemeClr val="dk1"/>
                </a:solidFill>
                <a:latin typeface="+mn-lt"/>
                <a:ea typeface="+mn-ea"/>
                <a:cs typeface="+mn-cs"/>
              </a:defRPr>
            </a:lvl5pPr>
            <a:lvl6pPr marL="0" indent="0" algn="l" defTabSz="914400" rtl="0" eaLnBrk="1" latinLnBrk="0" hangingPunct="1">
              <a:lnSpc>
                <a:spcPct val="120000"/>
              </a:lnSpc>
              <a:spcBef>
                <a:spcPts val="0"/>
              </a:spcBef>
              <a:spcAft>
                <a:spcPts val="1200"/>
              </a:spcAft>
              <a:buFont typeface="Arial" panose="020B0604020202020204" pitchFamily="34" charset="0"/>
              <a:buNone/>
              <a:defRPr sz="1500" kern="1200">
                <a:solidFill>
                  <a:schemeClr val="dk1"/>
                </a:solidFill>
                <a:latin typeface="+mn-lt"/>
                <a:ea typeface="+mn-ea"/>
                <a:cs typeface="+mn-cs"/>
              </a:defRPr>
            </a:lvl6pPr>
            <a:lvl7pPr marL="0" indent="0" algn="l" defTabSz="914400" rtl="0" eaLnBrk="1" latinLnBrk="0" hangingPunct="1">
              <a:lnSpc>
                <a:spcPct val="120000"/>
              </a:lnSpc>
              <a:spcBef>
                <a:spcPts val="0"/>
              </a:spcBef>
              <a:spcAft>
                <a:spcPts val="1200"/>
              </a:spcAft>
              <a:buFont typeface="Arial" panose="020B0604020202020204" pitchFamily="34" charset="0"/>
              <a:buNone/>
              <a:defRPr sz="1500" b="1" kern="1200">
                <a:solidFill>
                  <a:schemeClr val="dk1"/>
                </a:solidFill>
                <a:latin typeface="+mn-lt"/>
                <a:ea typeface="+mn-ea"/>
                <a:cs typeface="+mn-cs"/>
              </a:defRPr>
            </a:lvl7pPr>
            <a:lvl8pPr marL="0" indent="0" algn="l" defTabSz="914400" rtl="0" eaLnBrk="1" latinLnBrk="0" hangingPunct="1">
              <a:lnSpc>
                <a:spcPct val="90000"/>
              </a:lnSpc>
              <a:spcBef>
                <a:spcPts val="1500"/>
              </a:spcBef>
              <a:buFont typeface="Arial" panose="020B0604020202020204" pitchFamily="34" charset="0"/>
              <a:buNone/>
              <a:defRPr sz="2000" b="1" kern="1200">
                <a:solidFill>
                  <a:schemeClr val="dk1"/>
                </a:solidFill>
                <a:latin typeface="+mn-lt"/>
                <a:ea typeface="+mn-ea"/>
                <a:cs typeface="+mn-cs"/>
              </a:defRPr>
            </a:lvl8pPr>
            <a:lvl9pPr marL="0" indent="0" algn="l" defTabSz="914400" rtl="0" eaLnBrk="1" latinLnBrk="0" hangingPunct="1">
              <a:lnSpc>
                <a:spcPct val="125000"/>
              </a:lnSpc>
              <a:spcBef>
                <a:spcPts val="1500"/>
              </a:spcBef>
              <a:buFont typeface="Arial" panose="020B0604020202020204" pitchFamily="34" charset="0"/>
              <a:buNone/>
              <a:defRPr sz="1500" b="1" kern="1200">
                <a:solidFill>
                  <a:schemeClr val="dk1"/>
                </a:solidFill>
                <a:latin typeface="+mn-lt"/>
                <a:ea typeface="+mn-ea"/>
                <a:cs typeface="+mn-cs"/>
              </a:defRPr>
            </a:lvl9pPr>
          </a:lstStyle>
          <a:p>
            <a:pPr marL="0" indent="0" algn="ctr">
              <a:buFont typeface="Arial Bold"/>
              <a:buNone/>
            </a:pPr>
            <a:endParaRPr lang="nl-NL" sz="2400" b="1">
              <a:latin typeface="+mj-lt"/>
            </a:endParaRPr>
          </a:p>
          <a:p>
            <a:pPr marL="0" indent="0" algn="ctr">
              <a:buFont typeface="Arial Bold"/>
              <a:buNone/>
            </a:pPr>
            <a:r>
              <a:rPr lang="nl-BE" sz="2400" b="1">
                <a:latin typeface="+mj-lt"/>
              </a:rPr>
              <a:t>Algemeen: beschermen en bevorderen van mensenrechten</a:t>
            </a:r>
          </a:p>
          <a:p>
            <a:pPr marL="0" indent="0" algn="ctr">
              <a:buNone/>
            </a:pPr>
            <a:endParaRPr lang="nl-BE" sz="2400" b="1"/>
          </a:p>
          <a:p>
            <a:pPr marL="0" indent="0" algn="ctr">
              <a:buFont typeface="Arial Bold"/>
              <a:buNone/>
            </a:pPr>
            <a:endParaRPr lang="nl-BE" sz="2400" b="1">
              <a:latin typeface="+mj-lt"/>
            </a:endParaRPr>
          </a:p>
          <a:p>
            <a:pPr marL="0" indent="0" algn="ctr">
              <a:buFont typeface="Arial Bold"/>
              <a:buNone/>
            </a:pPr>
            <a:endParaRPr lang="nl-BE" sz="2400" b="1">
              <a:latin typeface="+mj-lt"/>
            </a:endParaRPr>
          </a:p>
        </p:txBody>
      </p:sp>
      <p:sp>
        <p:nvSpPr>
          <p:cNvPr id="15" name="Tijdelijke aanduiding voor tekst 3">
            <a:extLst>
              <a:ext uri="{FF2B5EF4-FFF2-40B4-BE49-F238E27FC236}">
                <a16:creationId xmlns:a16="http://schemas.microsoft.com/office/drawing/2014/main" id="{A98A86A4-8A6A-B785-067F-3168F8D7FA31}"/>
              </a:ext>
            </a:extLst>
          </p:cNvPr>
          <p:cNvSpPr txBox="1">
            <a:spLocks/>
          </p:cNvSpPr>
          <p:nvPr/>
        </p:nvSpPr>
        <p:spPr>
          <a:xfrm>
            <a:off x="411658" y="2191135"/>
            <a:ext cx="11406830" cy="1062516"/>
          </a:xfrm>
          <a:custGeom>
            <a:avLst/>
            <a:gdLst>
              <a:gd name="connsiteX0" fmla="*/ 0 w 2494378"/>
              <a:gd name="connsiteY0" fmla="*/ 0 h 1847216"/>
              <a:gd name="connsiteX1" fmla="*/ 2494378 w 2494378"/>
              <a:gd name="connsiteY1" fmla="*/ 0 h 1847216"/>
              <a:gd name="connsiteX2" fmla="*/ 2494378 w 2494378"/>
              <a:gd name="connsiteY2" fmla="*/ 1772821 h 1847216"/>
              <a:gd name="connsiteX3" fmla="*/ 2419642 w 2494378"/>
              <a:gd name="connsiteY3" fmla="*/ 1847216 h 1847216"/>
              <a:gd name="connsiteX4" fmla="*/ 74736 w 2494378"/>
              <a:gd name="connsiteY4" fmla="*/ 1847216 h 1847216"/>
              <a:gd name="connsiteX5" fmla="*/ 0 w 2494378"/>
              <a:gd name="connsiteY5" fmla="*/ 1772821 h 18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4378" h="1847216">
                <a:moveTo>
                  <a:pt x="0" y="0"/>
                </a:moveTo>
                <a:lnTo>
                  <a:pt x="2494378" y="0"/>
                </a:lnTo>
                <a:lnTo>
                  <a:pt x="2494378" y="1772821"/>
                </a:lnTo>
                <a:cubicBezTo>
                  <a:pt x="2494378" y="1813941"/>
                  <a:pt x="2460950" y="1847216"/>
                  <a:pt x="2419642" y="1847216"/>
                </a:cubicBezTo>
                <a:lnTo>
                  <a:pt x="74736" y="1847216"/>
                </a:lnTo>
                <a:cubicBezTo>
                  <a:pt x="33428" y="1847216"/>
                  <a:pt x="0" y="1813941"/>
                  <a:pt x="0" y="1772821"/>
                </a:cubicBezTo>
                <a:close/>
              </a:path>
            </a:pathLst>
          </a:custGeom>
          <a:solidFill>
            <a:schemeClr val="accent1"/>
          </a:solidFill>
        </p:spPr>
        <p:txBody>
          <a:bodyPr vert="horz" wrap="square" lIns="237600" tIns="180000" rIns="237600" bIns="180000" rtlCol="0" anchor="ctr" anchorCtr="0">
            <a:noAutofit/>
          </a:bodyPr>
          <a:lstStyle>
            <a:lvl1pPr marL="0" indent="0" algn="l" defTabSz="914400" rtl="0" eaLnBrk="1" latinLnBrk="0" hangingPunct="1">
              <a:lnSpc>
                <a:spcPct val="120000"/>
              </a:lnSpc>
              <a:spcBef>
                <a:spcPts val="0"/>
              </a:spcBef>
              <a:buClr>
                <a:schemeClr val="bg1"/>
              </a:buClr>
              <a:buFont typeface="Arial Bold"/>
              <a:buNone/>
              <a:defRPr sz="1500" b="1" kern="1200">
                <a:solidFill>
                  <a:schemeClr val="bg1"/>
                </a:solidFill>
                <a:latin typeface="+mn-lt"/>
                <a:ea typeface="+mn-ea"/>
                <a:cs typeface="+mn-cs"/>
              </a:defRPr>
            </a:lvl1pPr>
            <a:lvl2pPr marL="0" indent="0" algn="l" defTabSz="914400" rtl="0" eaLnBrk="1" latinLnBrk="0" hangingPunct="1">
              <a:lnSpc>
                <a:spcPct val="120000"/>
              </a:lnSpc>
              <a:spcBef>
                <a:spcPts val="1200"/>
              </a:spcBef>
              <a:buClr>
                <a:schemeClr val="bg1"/>
              </a:buClr>
              <a:buFont typeface="Arial Bold"/>
              <a:buNone/>
              <a:defRPr sz="1500" kern="1200">
                <a:solidFill>
                  <a:schemeClr val="accent6"/>
                </a:solidFill>
                <a:latin typeface="+mn-lt"/>
                <a:ea typeface="+mn-ea"/>
                <a:cs typeface="+mn-cs"/>
              </a:defRPr>
            </a:lvl2pPr>
            <a:lvl3pPr marL="1710000" indent="-450000" algn="l" defTabSz="914400" rtl="0" eaLnBrk="1" latinLnBrk="0" hangingPunct="1">
              <a:lnSpc>
                <a:spcPct val="114000"/>
              </a:lnSpc>
              <a:spcBef>
                <a:spcPts val="0"/>
              </a:spcBef>
              <a:buClr>
                <a:schemeClr val="bg1"/>
              </a:buClr>
              <a:buFont typeface="Arial Bold"/>
              <a:buChar char="—"/>
              <a:defRPr sz="1500" kern="1200">
                <a:solidFill>
                  <a:schemeClr val="accent6"/>
                </a:solidFill>
                <a:latin typeface="+mn-lt"/>
                <a:ea typeface="+mn-ea"/>
                <a:cs typeface="+mn-cs"/>
              </a:defRPr>
            </a:lvl3pPr>
            <a:lvl4pPr marL="2340000" indent="-450000" algn="l" defTabSz="914400" rtl="0" eaLnBrk="1" latinLnBrk="0" hangingPunct="1">
              <a:lnSpc>
                <a:spcPct val="114000"/>
              </a:lnSpc>
              <a:spcBef>
                <a:spcPts val="0"/>
              </a:spcBef>
              <a:buClr>
                <a:schemeClr val="bg1"/>
              </a:buClr>
              <a:buFont typeface="Arial Bold"/>
              <a:buChar char="—"/>
              <a:defRPr sz="1500" kern="1200">
                <a:solidFill>
                  <a:schemeClr val="accent6"/>
                </a:solidFill>
                <a:latin typeface="+mn-lt"/>
                <a:ea typeface="+mn-ea"/>
                <a:cs typeface="+mn-cs"/>
              </a:defRPr>
            </a:lvl4pPr>
            <a:lvl5pPr marL="2970000" indent="-450000" algn="l" defTabSz="914400" rtl="0" eaLnBrk="1" latinLnBrk="0" hangingPunct="1">
              <a:lnSpc>
                <a:spcPct val="114000"/>
              </a:lnSpc>
              <a:spcBef>
                <a:spcPts val="0"/>
              </a:spcBef>
              <a:buClr>
                <a:schemeClr val="bg1"/>
              </a:buClr>
              <a:buFont typeface="Arial Bold"/>
              <a:buChar char="—"/>
              <a:defRPr sz="1500" kern="1200">
                <a:solidFill>
                  <a:schemeClr val="accent6"/>
                </a:solidFill>
                <a:latin typeface="+mn-lt"/>
                <a:ea typeface="+mn-ea"/>
                <a:cs typeface="+mn-cs"/>
              </a:defRPr>
            </a:lvl5pPr>
            <a:lvl6pPr marL="0" indent="0" algn="l" defTabSz="914400" rtl="0" eaLnBrk="1" latinLnBrk="0" hangingPunct="1">
              <a:lnSpc>
                <a:spcPct val="120000"/>
              </a:lnSpc>
              <a:spcBef>
                <a:spcPts val="0"/>
              </a:spcBef>
              <a:spcAft>
                <a:spcPts val="1200"/>
              </a:spcAft>
              <a:buFont typeface="Arial" panose="020B0604020202020204" pitchFamily="34" charset="0"/>
              <a:buNone/>
              <a:defRPr sz="1500" kern="1200">
                <a:solidFill>
                  <a:schemeClr val="accent6"/>
                </a:solidFill>
                <a:latin typeface="+mn-lt"/>
                <a:ea typeface="+mn-ea"/>
                <a:cs typeface="+mn-cs"/>
              </a:defRPr>
            </a:lvl6pPr>
            <a:lvl7pPr marL="0" indent="0" algn="l" defTabSz="914400" rtl="0" eaLnBrk="1" latinLnBrk="0" hangingPunct="1">
              <a:lnSpc>
                <a:spcPct val="120000"/>
              </a:lnSpc>
              <a:spcBef>
                <a:spcPts val="0"/>
              </a:spcBef>
              <a:spcAft>
                <a:spcPts val="1200"/>
              </a:spcAft>
              <a:buFont typeface="Arial" panose="020B0604020202020204" pitchFamily="34" charset="0"/>
              <a:buNone/>
              <a:defRPr sz="1500" b="1" kern="1200">
                <a:solidFill>
                  <a:schemeClr val="accent6"/>
                </a:solidFill>
                <a:latin typeface="+mn-lt"/>
                <a:ea typeface="+mn-ea"/>
                <a:cs typeface="+mn-cs"/>
              </a:defRPr>
            </a:lvl7pPr>
            <a:lvl8pPr marL="0" indent="0" algn="l" defTabSz="914400" rtl="0" eaLnBrk="1" latinLnBrk="0" hangingPunct="1">
              <a:lnSpc>
                <a:spcPct val="90000"/>
              </a:lnSpc>
              <a:spcBef>
                <a:spcPts val="1500"/>
              </a:spcBef>
              <a:buFont typeface="Arial" panose="020B0604020202020204" pitchFamily="34" charset="0"/>
              <a:buNone/>
              <a:defRPr sz="2000" b="1" kern="1200">
                <a:solidFill>
                  <a:schemeClr val="tx1"/>
                </a:solidFill>
                <a:latin typeface="+mj-lt"/>
                <a:ea typeface="+mn-ea"/>
                <a:cs typeface="+mn-cs"/>
              </a:defRPr>
            </a:lvl8pPr>
            <a:lvl9pPr marL="0" indent="0" algn="l" defTabSz="914400" rtl="0" eaLnBrk="1" latinLnBrk="0" hangingPunct="1">
              <a:lnSpc>
                <a:spcPct val="125000"/>
              </a:lnSpc>
              <a:spcBef>
                <a:spcPts val="1500"/>
              </a:spcBef>
              <a:buFont typeface="Arial" panose="020B0604020202020204" pitchFamily="34" charset="0"/>
              <a:buNone/>
              <a:defRPr sz="1500" b="1" kern="1200">
                <a:solidFill>
                  <a:schemeClr val="bg1"/>
                </a:solidFill>
                <a:latin typeface="+mn-lt"/>
                <a:ea typeface="+mn-ea"/>
                <a:cs typeface="+mn-cs"/>
              </a:defRPr>
            </a:lvl9pPr>
          </a:lstStyle>
          <a:p>
            <a:pPr algn="ctr"/>
            <a:r>
              <a:rPr lang="nl-NL" sz="2000" b="0"/>
              <a:t>Onderzoek, monitoring, bewustwording, sensibiliseren en advies</a:t>
            </a:r>
          </a:p>
        </p:txBody>
      </p:sp>
      <p:pic>
        <p:nvPicPr>
          <p:cNvPr id="16" name="Afbeelding 15">
            <a:extLst>
              <a:ext uri="{FF2B5EF4-FFF2-40B4-BE49-F238E27FC236}">
                <a16:creationId xmlns:a16="http://schemas.microsoft.com/office/drawing/2014/main" id="{5619FFC6-D0E3-42F8-D809-DF7E7937B068}"/>
              </a:ext>
            </a:extLst>
          </p:cNvPr>
          <p:cNvPicPr>
            <a:picLocks noChangeAspect="1"/>
          </p:cNvPicPr>
          <p:nvPr/>
        </p:nvPicPr>
        <p:blipFill>
          <a:blip r:embed="rId2"/>
          <a:stretch>
            <a:fillRect/>
          </a:stretch>
        </p:blipFill>
        <p:spPr>
          <a:xfrm>
            <a:off x="9773780" y="5858688"/>
            <a:ext cx="894495" cy="316800"/>
          </a:xfrm>
          <a:prstGeom prst="rect">
            <a:avLst/>
          </a:prstGeom>
          <a:solidFill>
            <a:schemeClr val="accent1"/>
          </a:solidFill>
        </p:spPr>
      </p:pic>
      <p:pic>
        <p:nvPicPr>
          <p:cNvPr id="17" name="Afbeelding 16">
            <a:extLst>
              <a:ext uri="{FF2B5EF4-FFF2-40B4-BE49-F238E27FC236}">
                <a16:creationId xmlns:a16="http://schemas.microsoft.com/office/drawing/2014/main" id="{04D4EEC2-2D0D-E79D-C586-EBDBEF77EA7F}"/>
              </a:ext>
            </a:extLst>
          </p:cNvPr>
          <p:cNvPicPr>
            <a:picLocks noChangeAspect="1"/>
          </p:cNvPicPr>
          <p:nvPr/>
        </p:nvPicPr>
        <p:blipFill>
          <a:blip r:embed="rId3"/>
          <a:stretch>
            <a:fillRect/>
          </a:stretch>
        </p:blipFill>
        <p:spPr>
          <a:xfrm>
            <a:off x="10766647" y="5858688"/>
            <a:ext cx="924479" cy="316800"/>
          </a:xfrm>
          <a:prstGeom prst="rect">
            <a:avLst/>
          </a:prstGeom>
        </p:spPr>
      </p:pic>
      <p:pic>
        <p:nvPicPr>
          <p:cNvPr id="18" name="Afbeelding 17">
            <a:extLst>
              <a:ext uri="{FF2B5EF4-FFF2-40B4-BE49-F238E27FC236}">
                <a16:creationId xmlns:a16="http://schemas.microsoft.com/office/drawing/2014/main" id="{6D7F4447-48A2-76AE-F739-6EFD664137A9}"/>
              </a:ext>
            </a:extLst>
          </p:cNvPr>
          <p:cNvPicPr>
            <a:picLocks noChangeAspect="1"/>
          </p:cNvPicPr>
          <p:nvPr/>
        </p:nvPicPr>
        <p:blipFill>
          <a:blip r:embed="rId4"/>
          <a:stretch>
            <a:fillRect/>
          </a:stretch>
        </p:blipFill>
        <p:spPr>
          <a:xfrm>
            <a:off x="10100874" y="2722393"/>
            <a:ext cx="1579486" cy="380599"/>
          </a:xfrm>
          <a:prstGeom prst="rect">
            <a:avLst/>
          </a:prstGeom>
        </p:spPr>
      </p:pic>
    </p:spTree>
    <p:extLst>
      <p:ext uri="{BB962C8B-B14F-4D97-AF65-F5344CB8AC3E}">
        <p14:creationId xmlns:p14="http://schemas.microsoft.com/office/powerpoint/2010/main" val="3187387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E1EC3F45-B08F-53EC-C81C-34478936AA70}"/>
              </a:ext>
            </a:extLst>
          </p:cNvPr>
          <p:cNvSpPr>
            <a:spLocks noGrp="1"/>
          </p:cNvSpPr>
          <p:nvPr>
            <p:ph type="ctrTitle"/>
          </p:nvPr>
        </p:nvSpPr>
        <p:spPr>
          <a:xfrm>
            <a:off x="793200" y="2529000"/>
            <a:ext cx="5302800" cy="1800000"/>
          </a:xfrm>
        </p:spPr>
        <p:txBody>
          <a:bodyPr/>
          <a:lstStyle/>
          <a:p>
            <a:r>
              <a:rPr lang="nl-BE" sz="4000" b="1"/>
              <a:t>Eerstelijnsdienst en bemiddeling</a:t>
            </a:r>
          </a:p>
        </p:txBody>
      </p:sp>
      <p:sp>
        <p:nvSpPr>
          <p:cNvPr id="8" name="Tijdelijke aanduiding voor tabel 7">
            <a:extLst>
              <a:ext uri="{FF2B5EF4-FFF2-40B4-BE49-F238E27FC236}">
                <a16:creationId xmlns:a16="http://schemas.microsoft.com/office/drawing/2014/main" id="{34DEA23D-895A-D478-1EB4-AE2004D6279F}"/>
              </a:ext>
            </a:extLst>
          </p:cNvPr>
          <p:cNvSpPr>
            <a:spLocks noGrp="1"/>
          </p:cNvSpPr>
          <p:nvPr>
            <p:ph type="tbl" sz="quarter" idx="11"/>
          </p:nvPr>
        </p:nvSpPr>
        <p:spPr/>
        <p:txBody>
          <a:bodyPr/>
          <a:lstStyle/>
          <a:p>
            <a:endParaRPr lang="nl-BE"/>
          </a:p>
        </p:txBody>
      </p:sp>
      <p:sp>
        <p:nvSpPr>
          <p:cNvPr id="9" name="Tijdelijke aanduiding voor tabel 8">
            <a:extLst>
              <a:ext uri="{FF2B5EF4-FFF2-40B4-BE49-F238E27FC236}">
                <a16:creationId xmlns:a16="http://schemas.microsoft.com/office/drawing/2014/main" id="{34FA655E-4B68-0B81-0063-FEC4D11743A3}"/>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15527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jdelijke aanduiding voor tekst 19">
            <a:extLst>
              <a:ext uri="{FF2B5EF4-FFF2-40B4-BE49-F238E27FC236}">
                <a16:creationId xmlns:a16="http://schemas.microsoft.com/office/drawing/2014/main" id="{BBD6B77F-8D2E-4B9F-C080-8F670EE34142}"/>
              </a:ext>
            </a:extLst>
          </p:cNvPr>
          <p:cNvSpPr>
            <a:spLocks noGrp="1"/>
          </p:cNvSpPr>
          <p:nvPr>
            <p:ph type="body" sz="quarter" idx="23"/>
          </p:nvPr>
        </p:nvSpPr>
        <p:spPr>
          <a:xfrm>
            <a:off x="8794800" y="2628004"/>
            <a:ext cx="3268800" cy="970425"/>
          </a:xfrm>
        </p:spPr>
        <p:txBody>
          <a:bodyPr/>
          <a:lstStyle/>
          <a:p>
            <a:r>
              <a:rPr lang="nl-BE" sz="2000">
                <a:latin typeface="+mj-lt"/>
              </a:rPr>
              <a:t>Bemiddeling</a:t>
            </a:r>
          </a:p>
        </p:txBody>
      </p:sp>
      <p:sp>
        <p:nvSpPr>
          <p:cNvPr id="18" name="Tijdelijke aanduiding voor tekst 17">
            <a:extLst>
              <a:ext uri="{FF2B5EF4-FFF2-40B4-BE49-F238E27FC236}">
                <a16:creationId xmlns:a16="http://schemas.microsoft.com/office/drawing/2014/main" id="{0B2FE904-07F5-27C5-0610-953A31B9C133}"/>
              </a:ext>
            </a:extLst>
          </p:cNvPr>
          <p:cNvSpPr>
            <a:spLocks noGrp="1"/>
          </p:cNvSpPr>
          <p:nvPr>
            <p:ph type="body" sz="quarter" idx="22"/>
          </p:nvPr>
        </p:nvSpPr>
        <p:spPr>
          <a:xfrm>
            <a:off x="5778000" y="2628004"/>
            <a:ext cx="3366000" cy="970425"/>
          </a:xfrm>
        </p:spPr>
        <p:txBody>
          <a:bodyPr/>
          <a:lstStyle/>
          <a:p>
            <a:r>
              <a:rPr lang="nl-BE" sz="2000">
                <a:latin typeface="+mj-lt"/>
              </a:rPr>
              <a:t>Informatie &amp; hulp</a:t>
            </a:r>
          </a:p>
        </p:txBody>
      </p:sp>
      <p:sp>
        <p:nvSpPr>
          <p:cNvPr id="4" name="Tijdelijke aanduiding voor tekst 3">
            <a:extLst>
              <a:ext uri="{FF2B5EF4-FFF2-40B4-BE49-F238E27FC236}">
                <a16:creationId xmlns:a16="http://schemas.microsoft.com/office/drawing/2014/main" id="{AC306300-F979-2CC0-20D1-010BF62934DD}"/>
              </a:ext>
            </a:extLst>
          </p:cNvPr>
          <p:cNvSpPr>
            <a:spLocks noGrp="1"/>
          </p:cNvSpPr>
          <p:nvPr>
            <p:ph type="body" sz="quarter" idx="21"/>
          </p:nvPr>
        </p:nvSpPr>
        <p:spPr>
          <a:xfrm>
            <a:off x="2887200" y="2628003"/>
            <a:ext cx="3268800" cy="970425"/>
          </a:xfrm>
        </p:spPr>
        <p:txBody>
          <a:bodyPr/>
          <a:lstStyle/>
          <a:p>
            <a:r>
              <a:rPr lang="nl-BE" sz="2000">
                <a:latin typeface="+mj-lt"/>
              </a:rPr>
              <a:t>Bevoegd? </a:t>
            </a:r>
          </a:p>
        </p:txBody>
      </p:sp>
      <p:sp>
        <p:nvSpPr>
          <p:cNvPr id="5" name="Titel 4">
            <a:extLst>
              <a:ext uri="{FF2B5EF4-FFF2-40B4-BE49-F238E27FC236}">
                <a16:creationId xmlns:a16="http://schemas.microsoft.com/office/drawing/2014/main" id="{F8AA99D9-9E4D-1285-40EB-5E7D00A0593F}"/>
              </a:ext>
            </a:extLst>
          </p:cNvPr>
          <p:cNvSpPr>
            <a:spLocks noGrp="1"/>
          </p:cNvSpPr>
          <p:nvPr>
            <p:ph type="title"/>
          </p:nvPr>
        </p:nvSpPr>
        <p:spPr/>
        <p:txBody>
          <a:bodyPr/>
          <a:lstStyle/>
          <a:p>
            <a:r>
              <a:rPr lang="nl-BE" sz="3200"/>
              <a:t>Eerstelijnsdienst en bemiddeling</a:t>
            </a:r>
            <a:br>
              <a:rPr lang="nl-BE"/>
            </a:br>
            <a:endParaRPr lang="nl-BE"/>
          </a:p>
        </p:txBody>
      </p:sp>
      <p:sp>
        <p:nvSpPr>
          <p:cNvPr id="26" name="Tijdelijke aanduiding voor tekst 25">
            <a:extLst>
              <a:ext uri="{FF2B5EF4-FFF2-40B4-BE49-F238E27FC236}">
                <a16:creationId xmlns:a16="http://schemas.microsoft.com/office/drawing/2014/main" id="{3C433AEA-D4CA-0BC2-E886-B389CD1A4E86}"/>
              </a:ext>
            </a:extLst>
          </p:cNvPr>
          <p:cNvSpPr>
            <a:spLocks noGrp="1"/>
          </p:cNvSpPr>
          <p:nvPr>
            <p:ph type="body" sz="quarter" idx="19"/>
          </p:nvPr>
        </p:nvSpPr>
        <p:spPr>
          <a:xfrm>
            <a:off x="633601" y="654883"/>
            <a:ext cx="766402" cy="167913"/>
          </a:xfrm>
        </p:spPr>
        <p:txBody>
          <a:bodyPr/>
          <a:lstStyle/>
          <a:p>
            <a:r>
              <a:rPr lang="nl-BE"/>
              <a:t>Werking VMRI</a:t>
            </a:r>
          </a:p>
        </p:txBody>
      </p:sp>
      <p:sp>
        <p:nvSpPr>
          <p:cNvPr id="7" name="Tijdelijke aanduiding voor tekst 6">
            <a:extLst>
              <a:ext uri="{FF2B5EF4-FFF2-40B4-BE49-F238E27FC236}">
                <a16:creationId xmlns:a16="http://schemas.microsoft.com/office/drawing/2014/main" id="{53B3BF1C-EA47-A998-A574-C1D4F2CF85A8}"/>
              </a:ext>
            </a:extLst>
          </p:cNvPr>
          <p:cNvSpPr>
            <a:spLocks noGrp="1"/>
          </p:cNvSpPr>
          <p:nvPr>
            <p:ph type="body" sz="quarter" idx="20"/>
          </p:nvPr>
        </p:nvSpPr>
        <p:spPr/>
        <p:txBody>
          <a:bodyPr/>
          <a:lstStyle/>
          <a:p>
            <a:endParaRPr lang="nl-BE">
              <a:latin typeface="+mj-lt"/>
            </a:endParaRPr>
          </a:p>
          <a:p>
            <a:r>
              <a:rPr lang="nl-BE" sz="2000">
                <a:latin typeface="+mj-lt"/>
              </a:rPr>
              <a:t>Vooronderzoek</a:t>
            </a:r>
          </a:p>
          <a:p>
            <a:pPr marL="171450" indent="-171450">
              <a:buFont typeface="Arial" panose="020B0604020202020204" pitchFamily="34" charset="0"/>
              <a:buChar char="•"/>
            </a:pPr>
            <a:endParaRPr lang="nl-BE"/>
          </a:p>
        </p:txBody>
      </p:sp>
      <p:sp>
        <p:nvSpPr>
          <p:cNvPr id="27" name="Tijdelijke aanduiding voor tekst 26">
            <a:extLst>
              <a:ext uri="{FF2B5EF4-FFF2-40B4-BE49-F238E27FC236}">
                <a16:creationId xmlns:a16="http://schemas.microsoft.com/office/drawing/2014/main" id="{67C6F329-8F4D-0B1B-5327-6AEB68079DE8}"/>
              </a:ext>
            </a:extLst>
          </p:cNvPr>
          <p:cNvSpPr>
            <a:spLocks noGrp="1"/>
          </p:cNvSpPr>
          <p:nvPr>
            <p:ph type="body" sz="quarter" idx="24"/>
          </p:nvPr>
        </p:nvSpPr>
        <p:spPr>
          <a:xfrm>
            <a:off x="508001" y="4035600"/>
            <a:ext cx="2540000" cy="1080000"/>
          </a:xfrm>
        </p:spPr>
        <p:txBody>
          <a:bodyPr/>
          <a:lstStyle/>
          <a:p>
            <a:r>
              <a:rPr lang="nl-BE" sz="1600" b="1">
                <a:latin typeface="+mj-lt"/>
              </a:rPr>
              <a:t>Individueel, toegankelijk en laagdrempelig traject</a:t>
            </a:r>
          </a:p>
          <a:p>
            <a:r>
              <a:rPr lang="nl-BE" sz="1400">
                <a:latin typeface="+mj-lt"/>
              </a:rPr>
              <a:t>- eerste contact &amp; verwachtingen</a:t>
            </a:r>
          </a:p>
          <a:p>
            <a:r>
              <a:rPr lang="nl-BE" sz="1400">
                <a:latin typeface="+mj-lt"/>
              </a:rPr>
              <a:t>- informatieverzameling</a:t>
            </a:r>
          </a:p>
          <a:p>
            <a:r>
              <a:rPr lang="nl-BE" sz="1400">
                <a:latin typeface="+mj-lt"/>
              </a:rPr>
              <a:t>- toetsingskaders</a:t>
            </a:r>
          </a:p>
        </p:txBody>
      </p:sp>
      <p:sp>
        <p:nvSpPr>
          <p:cNvPr id="28" name="Tijdelijke aanduiding voor tekst 27">
            <a:extLst>
              <a:ext uri="{FF2B5EF4-FFF2-40B4-BE49-F238E27FC236}">
                <a16:creationId xmlns:a16="http://schemas.microsoft.com/office/drawing/2014/main" id="{662BCDC3-C16A-2F82-1B74-8FADB0DD2F76}"/>
              </a:ext>
            </a:extLst>
          </p:cNvPr>
          <p:cNvSpPr>
            <a:spLocks noGrp="1"/>
          </p:cNvSpPr>
          <p:nvPr>
            <p:ph type="body" sz="quarter" idx="25"/>
          </p:nvPr>
        </p:nvSpPr>
        <p:spPr>
          <a:xfrm>
            <a:off x="3524399" y="4035600"/>
            <a:ext cx="2414401" cy="1080000"/>
          </a:xfrm>
        </p:spPr>
        <p:txBody>
          <a:bodyPr/>
          <a:lstStyle/>
          <a:p>
            <a:r>
              <a:rPr lang="nl-BE" sz="1600" b="1">
                <a:latin typeface="+mj-lt"/>
              </a:rPr>
              <a:t>Voor niet ontvankelijke klachten:</a:t>
            </a:r>
          </a:p>
          <a:p>
            <a:r>
              <a:rPr lang="nl-BE" sz="1400">
                <a:latin typeface="+mj-lt"/>
              </a:rPr>
              <a:t>- </a:t>
            </a:r>
            <a:r>
              <a:rPr lang="nl-BE" sz="1400" i="1">
                <a:latin typeface="+mj-lt"/>
              </a:rPr>
              <a:t>no-wrong-door</a:t>
            </a:r>
            <a:r>
              <a:rPr lang="nl-BE" sz="1400">
                <a:latin typeface="+mj-lt"/>
              </a:rPr>
              <a:t>-principe</a:t>
            </a:r>
          </a:p>
          <a:p>
            <a:r>
              <a:rPr lang="nl-BE" sz="1400">
                <a:latin typeface="+mj-lt"/>
              </a:rPr>
              <a:t>- gerichte doorverwijzing</a:t>
            </a:r>
          </a:p>
          <a:p>
            <a:r>
              <a:rPr lang="nl-BE" sz="1400">
                <a:latin typeface="+mj-lt"/>
              </a:rPr>
              <a:t>- samenwerking met andere instanties en organisaties</a:t>
            </a:r>
          </a:p>
        </p:txBody>
      </p:sp>
      <p:sp>
        <p:nvSpPr>
          <p:cNvPr id="29" name="Tijdelijke aanduiding voor tekst 28">
            <a:extLst>
              <a:ext uri="{FF2B5EF4-FFF2-40B4-BE49-F238E27FC236}">
                <a16:creationId xmlns:a16="http://schemas.microsoft.com/office/drawing/2014/main" id="{6A3DDADE-C586-8E5C-58D9-561E61CBBE51}"/>
              </a:ext>
            </a:extLst>
          </p:cNvPr>
          <p:cNvSpPr>
            <a:spLocks noGrp="1"/>
          </p:cNvSpPr>
          <p:nvPr>
            <p:ph type="body" sz="quarter" idx="26"/>
          </p:nvPr>
        </p:nvSpPr>
        <p:spPr>
          <a:xfrm>
            <a:off x="6415199" y="4035600"/>
            <a:ext cx="2509725" cy="1080000"/>
          </a:xfrm>
        </p:spPr>
        <p:txBody>
          <a:bodyPr/>
          <a:lstStyle/>
          <a:p>
            <a:r>
              <a:rPr lang="nl-BE" sz="1600" b="1">
                <a:latin typeface="+mj-lt"/>
              </a:rPr>
              <a:t>Individuele bijstand </a:t>
            </a:r>
          </a:p>
          <a:p>
            <a:r>
              <a:rPr lang="nl-BE" sz="1400">
                <a:latin typeface="+mj-lt"/>
              </a:rPr>
              <a:t>- informatieverstrekking</a:t>
            </a:r>
          </a:p>
          <a:p>
            <a:r>
              <a:rPr lang="nl-BE" sz="1400">
                <a:latin typeface="+mj-lt"/>
              </a:rPr>
              <a:t>- activering</a:t>
            </a:r>
          </a:p>
          <a:p>
            <a:r>
              <a:rPr lang="nl-BE" sz="1400">
                <a:latin typeface="+mj-lt"/>
              </a:rPr>
              <a:t>- bestaande klachtenmechanismen aanbieden</a:t>
            </a:r>
          </a:p>
          <a:p>
            <a:r>
              <a:rPr lang="nl-BE" sz="1400">
                <a:latin typeface="+mj-lt"/>
              </a:rPr>
              <a:t>- het instituut is het sluitstuk</a:t>
            </a:r>
          </a:p>
        </p:txBody>
      </p:sp>
      <p:sp>
        <p:nvSpPr>
          <p:cNvPr id="30" name="Tijdelijke aanduiding voor tekst 29">
            <a:extLst>
              <a:ext uri="{FF2B5EF4-FFF2-40B4-BE49-F238E27FC236}">
                <a16:creationId xmlns:a16="http://schemas.microsoft.com/office/drawing/2014/main" id="{0DD7BBFE-B8BF-2FD2-4604-A9C9CDE42EE4}"/>
              </a:ext>
            </a:extLst>
          </p:cNvPr>
          <p:cNvSpPr>
            <a:spLocks noGrp="1"/>
          </p:cNvSpPr>
          <p:nvPr>
            <p:ph type="body" sz="quarter" idx="27"/>
          </p:nvPr>
        </p:nvSpPr>
        <p:spPr/>
        <p:txBody>
          <a:bodyPr/>
          <a:lstStyle/>
          <a:p>
            <a:r>
              <a:rPr lang="nl-BE" sz="1600" b="1" dirty="0">
                <a:latin typeface="+mj-lt"/>
              </a:rPr>
              <a:t>Vertrouwelijk &amp; gestructureerd proces </a:t>
            </a:r>
            <a:r>
              <a:rPr lang="nl-BE" sz="1400" dirty="0">
                <a:latin typeface="+mj-lt"/>
              </a:rPr>
              <a:t>van vrijwillig overleg</a:t>
            </a:r>
          </a:p>
          <a:p>
            <a:pPr marL="285750" indent="-285750">
              <a:buFontTx/>
              <a:buChar char="-"/>
            </a:pPr>
            <a:r>
              <a:rPr lang="nl-BE" sz="1400" dirty="0">
                <a:latin typeface="+mj-lt"/>
              </a:rPr>
              <a:t>meerzijdige partijdigheid</a:t>
            </a:r>
          </a:p>
          <a:p>
            <a:pPr marL="285750" indent="-285750">
              <a:buFontTx/>
              <a:buChar char="-"/>
            </a:pPr>
            <a:r>
              <a:rPr lang="nl-BE" sz="1400" dirty="0">
                <a:latin typeface="+mj-lt"/>
              </a:rPr>
              <a:t>Fysiek of via pendelbemiddeling</a:t>
            </a:r>
          </a:p>
          <a:p>
            <a:endParaRPr lang="nl-BE" dirty="0"/>
          </a:p>
        </p:txBody>
      </p:sp>
      <p:sp>
        <p:nvSpPr>
          <p:cNvPr id="31" name="Tijdelijke aanduiding voor tabel 30">
            <a:extLst>
              <a:ext uri="{FF2B5EF4-FFF2-40B4-BE49-F238E27FC236}">
                <a16:creationId xmlns:a16="http://schemas.microsoft.com/office/drawing/2014/main" id="{48C02CB6-3BFE-86B1-CA2A-B84286C09311}"/>
              </a:ext>
            </a:extLst>
          </p:cNvPr>
          <p:cNvSpPr>
            <a:spLocks noGrp="1"/>
          </p:cNvSpPr>
          <p:nvPr>
            <p:ph type="tbl" sz="quarter" idx="28"/>
          </p:nvPr>
        </p:nvSpPr>
        <p:spPr/>
        <p:txBody>
          <a:bodyPr/>
          <a:lstStyle/>
          <a:p>
            <a:endParaRPr lang="nl-BE"/>
          </a:p>
        </p:txBody>
      </p:sp>
    </p:spTree>
    <p:extLst>
      <p:ext uri="{BB962C8B-B14F-4D97-AF65-F5344CB8AC3E}">
        <p14:creationId xmlns:p14="http://schemas.microsoft.com/office/powerpoint/2010/main" val="359672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6CA30-8BFA-DA4A-D469-82D4B673C695}"/>
            </a:ext>
          </a:extLst>
        </p:cNvPr>
        <p:cNvGrpSpPr/>
        <p:nvPr/>
      </p:nvGrpSpPr>
      <p:grpSpPr>
        <a:xfrm>
          <a:off x="0" y="0"/>
          <a:ext cx="0" cy="0"/>
          <a:chOff x="0" y="0"/>
          <a:chExt cx="0" cy="0"/>
        </a:xfrm>
      </p:grpSpPr>
      <p:sp>
        <p:nvSpPr>
          <p:cNvPr id="31" name="Rectangle 30">
            <a:extLst>
              <a:ext uri="{FF2B5EF4-FFF2-40B4-BE49-F238E27FC236}">
                <a16:creationId xmlns:a16="http://schemas.microsoft.com/office/drawing/2014/main" id="{0F4812CB-E772-EFB2-B625-907358D4D5C2}"/>
              </a:ext>
            </a:extLst>
          </p:cNvPr>
          <p:cNvSpPr/>
          <p:nvPr/>
        </p:nvSpPr>
        <p:spPr>
          <a:xfrm>
            <a:off x="4669971" y="4155621"/>
            <a:ext cx="4367893" cy="27023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able Placeholder 3">
            <a:extLst>
              <a:ext uri="{FF2B5EF4-FFF2-40B4-BE49-F238E27FC236}">
                <a16:creationId xmlns:a16="http://schemas.microsoft.com/office/drawing/2014/main" id="{E1C90A5A-9FFA-25B0-5991-D20540053432}"/>
              </a:ext>
            </a:extLst>
          </p:cNvPr>
          <p:cNvSpPr>
            <a:spLocks noGrp="1"/>
          </p:cNvSpPr>
          <p:nvPr>
            <p:ph type="tbl" sz="quarter" idx="12"/>
          </p:nvPr>
        </p:nvSpPr>
        <p:spPr/>
        <p:txBody>
          <a:bodyPr/>
          <a:lstStyle/>
          <a:p>
            <a:endParaRPr lang="nl-BE"/>
          </a:p>
        </p:txBody>
      </p:sp>
      <p:sp>
        <p:nvSpPr>
          <p:cNvPr id="8" name="Titel 1">
            <a:extLst>
              <a:ext uri="{FF2B5EF4-FFF2-40B4-BE49-F238E27FC236}">
                <a16:creationId xmlns:a16="http://schemas.microsoft.com/office/drawing/2014/main" id="{CB13FB26-D740-8D32-4BA3-40CB01EBFC4E}"/>
              </a:ext>
            </a:extLst>
          </p:cNvPr>
          <p:cNvSpPr>
            <a:spLocks noGrp="1"/>
          </p:cNvSpPr>
          <p:nvPr>
            <p:ph type="ctrTitle"/>
          </p:nvPr>
        </p:nvSpPr>
        <p:spPr>
          <a:xfrm>
            <a:off x="555173" y="528563"/>
            <a:ext cx="11636828" cy="1800000"/>
          </a:xfrm>
        </p:spPr>
        <p:txBody>
          <a:bodyPr/>
          <a:lstStyle/>
          <a:p>
            <a:r>
              <a:rPr lang="en-US" sz="3600" b="1" err="1">
                <a:latin typeface="Duplet Semibold"/>
              </a:rPr>
              <a:t>Aantal</a:t>
            </a:r>
            <a:r>
              <a:rPr lang="en-US" sz="3600" b="1">
                <a:latin typeface="Duplet Semibold"/>
              </a:rPr>
              <a:t> </a:t>
            </a:r>
            <a:r>
              <a:rPr lang="en-US" sz="3600" b="1" err="1">
                <a:latin typeface="Duplet Semibold"/>
              </a:rPr>
              <a:t>ontvangen</a:t>
            </a:r>
            <a:r>
              <a:rPr lang="en-US" sz="3600" b="1">
                <a:latin typeface="Duplet Semibold"/>
              </a:rPr>
              <a:t> dossiers</a:t>
            </a:r>
            <a:endParaRPr lang="nl-BE" sz="3600"/>
          </a:p>
        </p:txBody>
      </p:sp>
      <p:sp>
        <p:nvSpPr>
          <p:cNvPr id="29" name="Oval 28">
            <a:extLst>
              <a:ext uri="{FF2B5EF4-FFF2-40B4-BE49-F238E27FC236}">
                <a16:creationId xmlns:a16="http://schemas.microsoft.com/office/drawing/2014/main" id="{D7D04CDC-47E8-712F-C92D-2D22E38C71B8}"/>
              </a:ext>
            </a:extLst>
          </p:cNvPr>
          <p:cNvSpPr/>
          <p:nvPr/>
        </p:nvSpPr>
        <p:spPr>
          <a:xfrm rot="19129650">
            <a:off x="6078126" y="921365"/>
            <a:ext cx="3425461" cy="474279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able Placeholder 5">
            <a:extLst>
              <a:ext uri="{FF2B5EF4-FFF2-40B4-BE49-F238E27FC236}">
                <a16:creationId xmlns:a16="http://schemas.microsoft.com/office/drawing/2014/main" id="{D386F7F7-4634-9214-109F-14D33DDFEBCD}"/>
              </a:ext>
            </a:extLst>
          </p:cNvPr>
          <p:cNvSpPr>
            <a:spLocks noGrp="1"/>
          </p:cNvSpPr>
          <p:nvPr>
            <p:ph type="tbl" sz="quarter" idx="11"/>
          </p:nvPr>
        </p:nvSpPr>
        <p:spPr/>
        <p:txBody>
          <a:bodyPr/>
          <a:lstStyle/>
          <a:p>
            <a:endParaRPr lang="nl-BE"/>
          </a:p>
        </p:txBody>
      </p:sp>
      <p:sp>
        <p:nvSpPr>
          <p:cNvPr id="12" name="TextBox 1">
            <a:extLst>
              <a:ext uri="{FF2B5EF4-FFF2-40B4-BE49-F238E27FC236}">
                <a16:creationId xmlns:a16="http://schemas.microsoft.com/office/drawing/2014/main" id="{8B446D03-F934-D948-596E-F22F46C25FBC}"/>
              </a:ext>
            </a:extLst>
          </p:cNvPr>
          <p:cNvSpPr txBox="1"/>
          <p:nvPr/>
        </p:nvSpPr>
        <p:spPr>
          <a:xfrm>
            <a:off x="1289975" y="5860500"/>
            <a:ext cx="2337435" cy="34902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kern="1200" err="1">
                <a:solidFill>
                  <a:srgbClr val="343332"/>
                </a:solidFill>
                <a:latin typeface="Duplet Light" pitchFamily="50" charset="0"/>
              </a:rPr>
              <a:t>Discriminatieklachten</a:t>
            </a:r>
            <a:endParaRPr lang="nl-BE" sz="1800" kern="1200">
              <a:solidFill>
                <a:srgbClr val="343332"/>
              </a:solidFill>
              <a:latin typeface="Duplet Light" pitchFamily="50" charset="0"/>
            </a:endParaRPr>
          </a:p>
        </p:txBody>
      </p:sp>
      <p:sp>
        <p:nvSpPr>
          <p:cNvPr id="13" name="Rectangle 12">
            <a:extLst>
              <a:ext uri="{FF2B5EF4-FFF2-40B4-BE49-F238E27FC236}">
                <a16:creationId xmlns:a16="http://schemas.microsoft.com/office/drawing/2014/main" id="{2645F3F2-B171-1945-082B-0D1A6D80BB41}"/>
              </a:ext>
            </a:extLst>
          </p:cNvPr>
          <p:cNvSpPr/>
          <p:nvPr/>
        </p:nvSpPr>
        <p:spPr>
          <a:xfrm>
            <a:off x="1207888" y="5996697"/>
            <a:ext cx="119480" cy="119480"/>
          </a:xfrm>
          <a:prstGeom prst="rect">
            <a:avLst/>
          </a:prstGeom>
          <a:solidFill>
            <a:srgbClr val="00655F"/>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nl-BE" kern="1200"/>
          </a:p>
        </p:txBody>
      </p:sp>
      <p:sp>
        <p:nvSpPr>
          <p:cNvPr id="14" name="TextBox 1">
            <a:extLst>
              <a:ext uri="{FF2B5EF4-FFF2-40B4-BE49-F238E27FC236}">
                <a16:creationId xmlns:a16="http://schemas.microsoft.com/office/drawing/2014/main" id="{E8FE0E2B-B7CD-0BE1-528C-0FD0712E0429}"/>
              </a:ext>
            </a:extLst>
          </p:cNvPr>
          <p:cNvSpPr txBox="1"/>
          <p:nvPr/>
        </p:nvSpPr>
        <p:spPr>
          <a:xfrm>
            <a:off x="3920905" y="5857336"/>
            <a:ext cx="2337435" cy="34902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kern="1200" err="1">
                <a:solidFill>
                  <a:srgbClr val="343332"/>
                </a:solidFill>
                <a:latin typeface="Duplet Light" pitchFamily="50" charset="0"/>
              </a:rPr>
              <a:t>Meldingen</a:t>
            </a:r>
            <a:r>
              <a:rPr lang="en-US" sz="1800" kern="1200">
                <a:solidFill>
                  <a:srgbClr val="343332"/>
                </a:solidFill>
                <a:latin typeface="Duplet Light" pitchFamily="50" charset="0"/>
              </a:rPr>
              <a:t> over </a:t>
            </a:r>
            <a:r>
              <a:rPr lang="en-US" sz="1800" kern="1200" err="1">
                <a:solidFill>
                  <a:srgbClr val="343332"/>
                </a:solidFill>
                <a:latin typeface="Duplet Light" pitchFamily="50" charset="0"/>
              </a:rPr>
              <a:t>mensenrechtenschendingen</a:t>
            </a:r>
            <a:endParaRPr lang="nl-BE" sz="1800" kern="1200">
              <a:solidFill>
                <a:srgbClr val="343332"/>
              </a:solidFill>
              <a:latin typeface="Duplet Light" pitchFamily="50" charset="0"/>
            </a:endParaRPr>
          </a:p>
        </p:txBody>
      </p:sp>
      <p:sp>
        <p:nvSpPr>
          <p:cNvPr id="15" name="Rectangle 14">
            <a:extLst>
              <a:ext uri="{FF2B5EF4-FFF2-40B4-BE49-F238E27FC236}">
                <a16:creationId xmlns:a16="http://schemas.microsoft.com/office/drawing/2014/main" id="{3611171A-57E4-A448-6D70-9A1C57F06AD4}"/>
              </a:ext>
            </a:extLst>
          </p:cNvPr>
          <p:cNvSpPr/>
          <p:nvPr/>
        </p:nvSpPr>
        <p:spPr>
          <a:xfrm>
            <a:off x="3836913" y="5993533"/>
            <a:ext cx="119480" cy="119480"/>
          </a:xfrm>
          <a:prstGeom prst="rect">
            <a:avLst/>
          </a:prstGeom>
          <a:solidFill>
            <a:srgbClr val="7DC8C8"/>
          </a:solidFill>
          <a:ln>
            <a:no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nl-BE" kern="1200"/>
          </a:p>
        </p:txBody>
      </p:sp>
      <p:sp>
        <p:nvSpPr>
          <p:cNvPr id="17" name="Rectangle 16">
            <a:extLst>
              <a:ext uri="{FF2B5EF4-FFF2-40B4-BE49-F238E27FC236}">
                <a16:creationId xmlns:a16="http://schemas.microsoft.com/office/drawing/2014/main" id="{B7C4A8D2-9E6C-0533-F3FA-7E8EFAFAA926}"/>
              </a:ext>
            </a:extLst>
          </p:cNvPr>
          <p:cNvSpPr/>
          <p:nvPr/>
        </p:nvSpPr>
        <p:spPr>
          <a:xfrm>
            <a:off x="1207888" y="3806255"/>
            <a:ext cx="5756400" cy="979200"/>
          </a:xfrm>
          <a:prstGeom prst="rect">
            <a:avLst/>
          </a:prstGeom>
          <a:solidFill>
            <a:srgbClr val="0065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TextBox 17">
            <a:extLst>
              <a:ext uri="{FF2B5EF4-FFF2-40B4-BE49-F238E27FC236}">
                <a16:creationId xmlns:a16="http://schemas.microsoft.com/office/drawing/2014/main" id="{E32CDF67-D353-ED54-2AB3-A5F16B343BDA}"/>
              </a:ext>
            </a:extLst>
          </p:cNvPr>
          <p:cNvSpPr txBox="1"/>
          <p:nvPr/>
        </p:nvSpPr>
        <p:spPr>
          <a:xfrm>
            <a:off x="474994" y="2435808"/>
            <a:ext cx="689612" cy="323165"/>
          </a:xfrm>
          <a:prstGeom prst="rect">
            <a:avLst/>
          </a:prstGeom>
          <a:noFill/>
        </p:spPr>
        <p:txBody>
          <a:bodyPr wrap="none" rtlCol="0">
            <a:spAutoFit/>
          </a:bodyPr>
          <a:lstStyle/>
          <a:p>
            <a:pPr>
              <a:lnSpc>
                <a:spcPts val="1800"/>
              </a:lnSpc>
            </a:pPr>
            <a:r>
              <a:rPr lang="en-US" b="1">
                <a:latin typeface="Duplet Light" pitchFamily="50" charset="0"/>
              </a:rPr>
              <a:t>2023</a:t>
            </a:r>
          </a:p>
        </p:txBody>
      </p:sp>
      <p:sp>
        <p:nvSpPr>
          <p:cNvPr id="19" name="Rectangle 18">
            <a:extLst>
              <a:ext uri="{FF2B5EF4-FFF2-40B4-BE49-F238E27FC236}">
                <a16:creationId xmlns:a16="http://schemas.microsoft.com/office/drawing/2014/main" id="{E6EC0C3C-038E-0D8D-DA9D-017C8DECBFA9}"/>
              </a:ext>
            </a:extLst>
          </p:cNvPr>
          <p:cNvSpPr/>
          <p:nvPr/>
        </p:nvSpPr>
        <p:spPr>
          <a:xfrm>
            <a:off x="6961352" y="3806255"/>
            <a:ext cx="2034000" cy="979200"/>
          </a:xfrm>
          <a:prstGeom prst="rect">
            <a:avLst/>
          </a:prstGeom>
          <a:solidFill>
            <a:srgbClr val="7DC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Rectangle 20">
            <a:extLst>
              <a:ext uri="{FF2B5EF4-FFF2-40B4-BE49-F238E27FC236}">
                <a16:creationId xmlns:a16="http://schemas.microsoft.com/office/drawing/2014/main" id="{2BAF4928-EBC2-F6B8-E959-FCDA7E09D3A2}"/>
              </a:ext>
            </a:extLst>
          </p:cNvPr>
          <p:cNvSpPr/>
          <p:nvPr/>
        </p:nvSpPr>
        <p:spPr>
          <a:xfrm>
            <a:off x="3891216" y="2129423"/>
            <a:ext cx="3067200" cy="979200"/>
          </a:xfrm>
          <a:prstGeom prst="rect">
            <a:avLst/>
          </a:prstGeom>
          <a:solidFill>
            <a:srgbClr val="0065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Rectangle 21">
            <a:extLst>
              <a:ext uri="{FF2B5EF4-FFF2-40B4-BE49-F238E27FC236}">
                <a16:creationId xmlns:a16="http://schemas.microsoft.com/office/drawing/2014/main" id="{BD17FB46-12C4-3B1A-6D03-E23DF161DC50}"/>
              </a:ext>
            </a:extLst>
          </p:cNvPr>
          <p:cNvSpPr/>
          <p:nvPr/>
        </p:nvSpPr>
        <p:spPr>
          <a:xfrm>
            <a:off x="6958416" y="2129423"/>
            <a:ext cx="892800" cy="979200"/>
          </a:xfrm>
          <a:prstGeom prst="rect">
            <a:avLst/>
          </a:prstGeom>
          <a:solidFill>
            <a:srgbClr val="7DC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Left Brace 24">
            <a:extLst>
              <a:ext uri="{FF2B5EF4-FFF2-40B4-BE49-F238E27FC236}">
                <a16:creationId xmlns:a16="http://schemas.microsoft.com/office/drawing/2014/main" id="{64F5DE73-C8B4-1D6A-4B7E-8790913BDB56}"/>
              </a:ext>
            </a:extLst>
          </p:cNvPr>
          <p:cNvSpPr/>
          <p:nvPr/>
        </p:nvSpPr>
        <p:spPr>
          <a:xfrm rot="5400000">
            <a:off x="5791007" y="-25280"/>
            <a:ext cx="160418" cy="3960002"/>
          </a:xfrm>
          <a:prstGeom prst="leftBrace">
            <a:avLst>
              <a:gd name="adj1" fmla="val 35740"/>
              <a:gd name="adj2" fmla="val 22551"/>
            </a:avLst>
          </a:prstGeom>
          <a:noFill/>
          <a:ln w="15240">
            <a:solidFill>
              <a:srgbClr val="34333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26" name="TextBox 25">
            <a:extLst>
              <a:ext uri="{FF2B5EF4-FFF2-40B4-BE49-F238E27FC236}">
                <a16:creationId xmlns:a16="http://schemas.microsoft.com/office/drawing/2014/main" id="{6E35017D-8635-5216-8444-7305AE42A001}"/>
              </a:ext>
            </a:extLst>
          </p:cNvPr>
          <p:cNvSpPr txBox="1"/>
          <p:nvPr/>
        </p:nvSpPr>
        <p:spPr>
          <a:xfrm>
            <a:off x="7157600" y="2434357"/>
            <a:ext cx="494431" cy="369332"/>
          </a:xfrm>
          <a:prstGeom prst="rect">
            <a:avLst/>
          </a:prstGeom>
          <a:noFill/>
        </p:spPr>
        <p:txBody>
          <a:bodyPr wrap="none" rtlCol="0">
            <a:spAutoFit/>
          </a:bodyPr>
          <a:lstStyle/>
          <a:p>
            <a:r>
              <a:rPr lang="en-US">
                <a:solidFill>
                  <a:srgbClr val="00655F"/>
                </a:solidFill>
                <a:latin typeface="Duplet Light" pitchFamily="50" charset="0"/>
              </a:rPr>
              <a:t>167</a:t>
            </a:r>
            <a:endParaRPr lang="nl-BE">
              <a:solidFill>
                <a:srgbClr val="00655F"/>
              </a:solidFill>
              <a:latin typeface="Duplet Light" pitchFamily="50" charset="0"/>
            </a:endParaRPr>
          </a:p>
        </p:txBody>
      </p:sp>
      <p:sp>
        <p:nvSpPr>
          <p:cNvPr id="27" name="TextBox 26">
            <a:extLst>
              <a:ext uri="{FF2B5EF4-FFF2-40B4-BE49-F238E27FC236}">
                <a16:creationId xmlns:a16="http://schemas.microsoft.com/office/drawing/2014/main" id="{42AD60FD-C60E-3CE8-C8B5-ABB3867200C6}"/>
              </a:ext>
            </a:extLst>
          </p:cNvPr>
          <p:cNvSpPr txBox="1"/>
          <p:nvPr/>
        </p:nvSpPr>
        <p:spPr>
          <a:xfrm>
            <a:off x="6236985" y="2435808"/>
            <a:ext cx="529953" cy="369332"/>
          </a:xfrm>
          <a:prstGeom prst="rect">
            <a:avLst/>
          </a:prstGeom>
          <a:noFill/>
        </p:spPr>
        <p:txBody>
          <a:bodyPr wrap="none" rtlCol="0">
            <a:spAutoFit/>
          </a:bodyPr>
          <a:lstStyle/>
          <a:p>
            <a:r>
              <a:rPr lang="en-US">
                <a:solidFill>
                  <a:schemeClr val="tx2"/>
                </a:solidFill>
                <a:latin typeface="Duplet Light" pitchFamily="50" charset="0"/>
              </a:rPr>
              <a:t>573</a:t>
            </a:r>
            <a:endParaRPr lang="nl-BE">
              <a:solidFill>
                <a:schemeClr val="tx2"/>
              </a:solidFill>
              <a:latin typeface="Duplet Light" pitchFamily="50" charset="0"/>
            </a:endParaRPr>
          </a:p>
        </p:txBody>
      </p:sp>
      <p:sp>
        <p:nvSpPr>
          <p:cNvPr id="30" name="TextBox 29">
            <a:extLst>
              <a:ext uri="{FF2B5EF4-FFF2-40B4-BE49-F238E27FC236}">
                <a16:creationId xmlns:a16="http://schemas.microsoft.com/office/drawing/2014/main" id="{05AA3480-019C-D3EF-F225-C68D6B15E28E}"/>
              </a:ext>
            </a:extLst>
          </p:cNvPr>
          <p:cNvSpPr txBox="1"/>
          <p:nvPr/>
        </p:nvSpPr>
        <p:spPr>
          <a:xfrm>
            <a:off x="7151294" y="4103219"/>
            <a:ext cx="530658" cy="369332"/>
          </a:xfrm>
          <a:prstGeom prst="rect">
            <a:avLst/>
          </a:prstGeom>
          <a:noFill/>
        </p:spPr>
        <p:txBody>
          <a:bodyPr wrap="none" rtlCol="0">
            <a:spAutoFit/>
          </a:bodyPr>
          <a:lstStyle/>
          <a:p>
            <a:r>
              <a:rPr lang="en-US">
                <a:solidFill>
                  <a:srgbClr val="00655F"/>
                </a:solidFill>
                <a:latin typeface="Duplet Light" pitchFamily="50" charset="0"/>
              </a:rPr>
              <a:t>379</a:t>
            </a:r>
            <a:endParaRPr lang="nl-BE">
              <a:solidFill>
                <a:srgbClr val="00655F"/>
              </a:solidFill>
              <a:latin typeface="Duplet Light" pitchFamily="50" charset="0"/>
            </a:endParaRPr>
          </a:p>
        </p:txBody>
      </p:sp>
      <p:sp>
        <p:nvSpPr>
          <p:cNvPr id="32" name="TextBox 31">
            <a:extLst>
              <a:ext uri="{FF2B5EF4-FFF2-40B4-BE49-F238E27FC236}">
                <a16:creationId xmlns:a16="http://schemas.microsoft.com/office/drawing/2014/main" id="{BB3AABAC-8F93-252D-017A-8D51767C1595}"/>
              </a:ext>
            </a:extLst>
          </p:cNvPr>
          <p:cNvSpPr txBox="1"/>
          <p:nvPr/>
        </p:nvSpPr>
        <p:spPr>
          <a:xfrm>
            <a:off x="6161510" y="4104670"/>
            <a:ext cx="611001" cy="369332"/>
          </a:xfrm>
          <a:prstGeom prst="rect">
            <a:avLst/>
          </a:prstGeom>
          <a:noFill/>
        </p:spPr>
        <p:txBody>
          <a:bodyPr wrap="none" rtlCol="0">
            <a:spAutoFit/>
          </a:bodyPr>
          <a:lstStyle/>
          <a:p>
            <a:r>
              <a:rPr lang="en-US">
                <a:solidFill>
                  <a:schemeClr val="tx2"/>
                </a:solidFill>
                <a:latin typeface="Duplet Light" pitchFamily="50" charset="0"/>
              </a:rPr>
              <a:t>1075</a:t>
            </a:r>
            <a:endParaRPr lang="nl-BE">
              <a:solidFill>
                <a:schemeClr val="tx2"/>
              </a:solidFill>
              <a:latin typeface="Duplet Light" pitchFamily="50" charset="0"/>
            </a:endParaRPr>
          </a:p>
        </p:txBody>
      </p:sp>
      <p:sp>
        <p:nvSpPr>
          <p:cNvPr id="36" name="TextBox 1">
            <a:extLst>
              <a:ext uri="{FF2B5EF4-FFF2-40B4-BE49-F238E27FC236}">
                <a16:creationId xmlns:a16="http://schemas.microsoft.com/office/drawing/2014/main" id="{CD239B9E-89AA-8731-9C1A-A0760FD2BC24}"/>
              </a:ext>
            </a:extLst>
          </p:cNvPr>
          <p:cNvSpPr txBox="1"/>
          <p:nvPr/>
        </p:nvSpPr>
        <p:spPr>
          <a:xfrm>
            <a:off x="6677022" y="1507130"/>
            <a:ext cx="562788" cy="441434"/>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kern="1200">
                <a:solidFill>
                  <a:schemeClr val="tx1"/>
                </a:solidFill>
                <a:latin typeface="Duplet Light" pitchFamily="50" charset="0"/>
              </a:rPr>
              <a:t>740</a:t>
            </a:r>
            <a:endParaRPr lang="nl-BE" sz="1800" kern="1200">
              <a:solidFill>
                <a:schemeClr val="tx1"/>
              </a:solidFill>
              <a:latin typeface="Duplet Light" pitchFamily="50" charset="0"/>
            </a:endParaRPr>
          </a:p>
        </p:txBody>
      </p:sp>
      <p:sp>
        <p:nvSpPr>
          <p:cNvPr id="37" name="TextBox 1">
            <a:extLst>
              <a:ext uri="{FF2B5EF4-FFF2-40B4-BE49-F238E27FC236}">
                <a16:creationId xmlns:a16="http://schemas.microsoft.com/office/drawing/2014/main" id="{39388D62-E44E-91AD-CF33-F5E2323F44A3}"/>
              </a:ext>
            </a:extLst>
          </p:cNvPr>
          <p:cNvSpPr txBox="1"/>
          <p:nvPr/>
        </p:nvSpPr>
        <p:spPr>
          <a:xfrm>
            <a:off x="6677022" y="5025968"/>
            <a:ext cx="562788" cy="441434"/>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kern="1200">
                <a:solidFill>
                  <a:schemeClr val="tx1"/>
                </a:solidFill>
                <a:latin typeface="Duplet Light" pitchFamily="50" charset="0"/>
              </a:rPr>
              <a:t>1454</a:t>
            </a:r>
            <a:endParaRPr lang="nl-BE" sz="1800" kern="1200">
              <a:solidFill>
                <a:schemeClr val="tx1"/>
              </a:solidFill>
              <a:latin typeface="Duplet Light" pitchFamily="50" charset="0"/>
            </a:endParaRPr>
          </a:p>
        </p:txBody>
      </p:sp>
      <p:sp>
        <p:nvSpPr>
          <p:cNvPr id="38" name="Left Brace 37">
            <a:extLst>
              <a:ext uri="{FF2B5EF4-FFF2-40B4-BE49-F238E27FC236}">
                <a16:creationId xmlns:a16="http://schemas.microsoft.com/office/drawing/2014/main" id="{6FD4E642-2438-95D3-1143-F11EDBA1603C}"/>
              </a:ext>
            </a:extLst>
          </p:cNvPr>
          <p:cNvSpPr/>
          <p:nvPr/>
        </p:nvSpPr>
        <p:spPr>
          <a:xfrm rot="16200000">
            <a:off x="5021413" y="1068577"/>
            <a:ext cx="160418" cy="7787463"/>
          </a:xfrm>
          <a:prstGeom prst="leftBrace">
            <a:avLst>
              <a:gd name="adj1" fmla="val 35740"/>
              <a:gd name="adj2" fmla="val 73827"/>
            </a:avLst>
          </a:prstGeom>
          <a:noFill/>
          <a:ln w="15240">
            <a:solidFill>
              <a:srgbClr val="34333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42" name="TextBox 41">
            <a:extLst>
              <a:ext uri="{FF2B5EF4-FFF2-40B4-BE49-F238E27FC236}">
                <a16:creationId xmlns:a16="http://schemas.microsoft.com/office/drawing/2014/main" id="{789D47AA-F682-A22D-F7F0-D6AF7E2857E9}"/>
              </a:ext>
            </a:extLst>
          </p:cNvPr>
          <p:cNvSpPr txBox="1"/>
          <p:nvPr/>
        </p:nvSpPr>
        <p:spPr>
          <a:xfrm>
            <a:off x="466979" y="4149386"/>
            <a:ext cx="697627" cy="323165"/>
          </a:xfrm>
          <a:prstGeom prst="rect">
            <a:avLst/>
          </a:prstGeom>
          <a:noFill/>
        </p:spPr>
        <p:txBody>
          <a:bodyPr wrap="none" rtlCol="0">
            <a:spAutoFit/>
          </a:bodyPr>
          <a:lstStyle/>
          <a:p>
            <a:pPr>
              <a:lnSpc>
                <a:spcPts val="1800"/>
              </a:lnSpc>
            </a:pPr>
            <a:r>
              <a:rPr lang="en-US" b="1">
                <a:latin typeface="Duplet Light" pitchFamily="50" charset="0"/>
              </a:rPr>
              <a:t>2024</a:t>
            </a:r>
          </a:p>
        </p:txBody>
      </p:sp>
    </p:spTree>
    <p:extLst>
      <p:ext uri="{BB962C8B-B14F-4D97-AF65-F5344CB8AC3E}">
        <p14:creationId xmlns:p14="http://schemas.microsoft.com/office/powerpoint/2010/main" val="3361731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able Placeholder 3">
            <a:extLst>
              <a:ext uri="{FF2B5EF4-FFF2-40B4-BE49-F238E27FC236}">
                <a16:creationId xmlns:a16="http://schemas.microsoft.com/office/drawing/2014/main" id="{24DDDFDC-4F82-DDEB-B6F5-9E90849B4B48}"/>
              </a:ext>
            </a:extLst>
          </p:cNvPr>
          <p:cNvSpPr>
            <a:spLocks noGrp="1"/>
          </p:cNvSpPr>
          <p:nvPr>
            <p:ph type="tbl" sz="quarter" idx="12"/>
          </p:nvPr>
        </p:nvSpPr>
        <p:spPr/>
        <p:txBody>
          <a:bodyPr/>
          <a:lstStyle/>
          <a:p>
            <a:endParaRPr lang="nl-BE"/>
          </a:p>
        </p:txBody>
      </p:sp>
      <p:sp>
        <p:nvSpPr>
          <p:cNvPr id="29" name="Oval 28">
            <a:extLst>
              <a:ext uri="{FF2B5EF4-FFF2-40B4-BE49-F238E27FC236}">
                <a16:creationId xmlns:a16="http://schemas.microsoft.com/office/drawing/2014/main" id="{BBA13C77-3B75-E2BA-FB77-84F6AD4B3EE9}"/>
              </a:ext>
            </a:extLst>
          </p:cNvPr>
          <p:cNvSpPr/>
          <p:nvPr/>
        </p:nvSpPr>
        <p:spPr>
          <a:xfrm rot="19129650">
            <a:off x="6078126" y="921365"/>
            <a:ext cx="3425461" cy="474279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Rectangle 30">
            <a:extLst>
              <a:ext uri="{FF2B5EF4-FFF2-40B4-BE49-F238E27FC236}">
                <a16:creationId xmlns:a16="http://schemas.microsoft.com/office/drawing/2014/main" id="{B20B129F-754C-E7C9-B4E1-89FB330489FC}"/>
              </a:ext>
            </a:extLst>
          </p:cNvPr>
          <p:cNvSpPr/>
          <p:nvPr/>
        </p:nvSpPr>
        <p:spPr>
          <a:xfrm>
            <a:off x="4669971" y="4155621"/>
            <a:ext cx="4367893" cy="27023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a:extLst>
              <a:ext uri="{FF2B5EF4-FFF2-40B4-BE49-F238E27FC236}">
                <a16:creationId xmlns:a16="http://schemas.microsoft.com/office/drawing/2014/main" id="{0C3528EB-7C3B-7B35-8F53-8ED417F85CCE}"/>
              </a:ext>
            </a:extLst>
          </p:cNvPr>
          <p:cNvSpPr>
            <a:spLocks noGrp="1"/>
          </p:cNvSpPr>
          <p:nvPr>
            <p:ph type="ctrTitle"/>
          </p:nvPr>
        </p:nvSpPr>
        <p:spPr>
          <a:xfrm>
            <a:off x="555173" y="528563"/>
            <a:ext cx="11636828" cy="1800000"/>
          </a:xfrm>
        </p:spPr>
        <p:txBody>
          <a:bodyPr/>
          <a:lstStyle/>
          <a:p>
            <a:r>
              <a:rPr lang="en-US" sz="3600" b="1" err="1">
                <a:latin typeface="Duplet Semibold"/>
              </a:rPr>
              <a:t>Aandeel</a:t>
            </a:r>
            <a:r>
              <a:rPr lang="en-US" sz="3600" b="1">
                <a:latin typeface="Duplet Semibold"/>
              </a:rPr>
              <a:t> </a:t>
            </a:r>
            <a:r>
              <a:rPr lang="en-US" sz="3600" b="1" err="1">
                <a:latin typeface="Duplet Semibold"/>
              </a:rPr>
              <a:t>ontvangen</a:t>
            </a:r>
            <a:r>
              <a:rPr lang="en-US" sz="3600" b="1">
                <a:latin typeface="Duplet Semibold"/>
              </a:rPr>
              <a:t> dossiers </a:t>
            </a:r>
            <a:r>
              <a:rPr lang="en-US" sz="3600" b="1" err="1">
                <a:latin typeface="Duplet Semibold"/>
              </a:rPr>
              <a:t>naar</a:t>
            </a:r>
            <a:r>
              <a:rPr lang="en-US" sz="3600" b="1">
                <a:latin typeface="Duplet Semibold"/>
              </a:rPr>
              <a:t> </a:t>
            </a:r>
            <a:r>
              <a:rPr lang="en-US" sz="3600" b="1" err="1">
                <a:latin typeface="Duplet Semibold"/>
              </a:rPr>
              <a:t>beleidsdomein</a:t>
            </a:r>
            <a:endParaRPr lang="nl-BE" sz="2800"/>
          </a:p>
        </p:txBody>
      </p:sp>
      <p:sp>
        <p:nvSpPr>
          <p:cNvPr id="38" name="Table Placeholder 37">
            <a:extLst>
              <a:ext uri="{FF2B5EF4-FFF2-40B4-BE49-F238E27FC236}">
                <a16:creationId xmlns:a16="http://schemas.microsoft.com/office/drawing/2014/main" id="{77C0BA5B-9D45-9413-E77F-8557E25EBD42}"/>
              </a:ext>
            </a:extLst>
          </p:cNvPr>
          <p:cNvSpPr>
            <a:spLocks noGrp="1"/>
          </p:cNvSpPr>
          <p:nvPr>
            <p:ph type="tbl" sz="quarter" idx="11"/>
          </p:nvPr>
        </p:nvSpPr>
        <p:spPr/>
        <p:txBody>
          <a:bodyPr/>
          <a:lstStyle/>
          <a:p>
            <a:endParaRPr lang="nl-BE"/>
          </a:p>
        </p:txBody>
      </p:sp>
      <p:graphicFrame>
        <p:nvGraphicFramePr>
          <p:cNvPr id="34" name="Chart 33">
            <a:extLst>
              <a:ext uri="{FF2B5EF4-FFF2-40B4-BE49-F238E27FC236}">
                <a16:creationId xmlns:a16="http://schemas.microsoft.com/office/drawing/2014/main" id="{9CA54560-AC05-A30A-68B9-436A618217FD}"/>
              </a:ext>
            </a:extLst>
          </p:cNvPr>
          <p:cNvGraphicFramePr>
            <a:graphicFrameLocks/>
          </p:cNvGraphicFramePr>
          <p:nvPr/>
        </p:nvGraphicFramePr>
        <p:xfrm>
          <a:off x="474994" y="1499002"/>
          <a:ext cx="8660457" cy="47163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6341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0BC89-9122-8254-490D-BFC03B4EEBA6}"/>
            </a:ext>
          </a:extLst>
        </p:cNvPr>
        <p:cNvGrpSpPr/>
        <p:nvPr/>
      </p:nvGrpSpPr>
      <p:grpSpPr>
        <a:xfrm>
          <a:off x="0" y="0"/>
          <a:ext cx="0" cy="0"/>
          <a:chOff x="0" y="0"/>
          <a:chExt cx="0" cy="0"/>
        </a:xfrm>
      </p:grpSpPr>
      <p:sp>
        <p:nvSpPr>
          <p:cNvPr id="3" name="Table Placeholder 2">
            <a:extLst>
              <a:ext uri="{FF2B5EF4-FFF2-40B4-BE49-F238E27FC236}">
                <a16:creationId xmlns:a16="http://schemas.microsoft.com/office/drawing/2014/main" id="{11275462-13E1-D5B6-B110-F8A85CFAC523}"/>
              </a:ext>
            </a:extLst>
          </p:cNvPr>
          <p:cNvSpPr>
            <a:spLocks noGrp="1"/>
          </p:cNvSpPr>
          <p:nvPr>
            <p:ph type="tbl" sz="quarter" idx="11"/>
          </p:nvPr>
        </p:nvSpPr>
        <p:spPr/>
        <p:txBody>
          <a:bodyPr/>
          <a:lstStyle/>
          <a:p>
            <a:endParaRPr lang="nl-BE"/>
          </a:p>
        </p:txBody>
      </p:sp>
      <p:sp>
        <p:nvSpPr>
          <p:cNvPr id="4" name="Table Placeholder 3">
            <a:extLst>
              <a:ext uri="{FF2B5EF4-FFF2-40B4-BE49-F238E27FC236}">
                <a16:creationId xmlns:a16="http://schemas.microsoft.com/office/drawing/2014/main" id="{74D626A2-806A-049B-7F45-93EBD2C196AB}"/>
              </a:ext>
            </a:extLst>
          </p:cNvPr>
          <p:cNvSpPr>
            <a:spLocks noGrp="1"/>
          </p:cNvSpPr>
          <p:nvPr>
            <p:ph type="tbl" sz="quarter" idx="12"/>
          </p:nvPr>
        </p:nvSpPr>
        <p:spPr/>
        <p:txBody>
          <a:bodyPr/>
          <a:lstStyle/>
          <a:p>
            <a:endParaRPr lang="nl-BE"/>
          </a:p>
        </p:txBody>
      </p:sp>
      <p:sp>
        <p:nvSpPr>
          <p:cNvPr id="29" name="Oval 28">
            <a:extLst>
              <a:ext uri="{FF2B5EF4-FFF2-40B4-BE49-F238E27FC236}">
                <a16:creationId xmlns:a16="http://schemas.microsoft.com/office/drawing/2014/main" id="{7961A980-29C4-0F76-29EB-E2CA6B05BF21}"/>
              </a:ext>
            </a:extLst>
          </p:cNvPr>
          <p:cNvSpPr/>
          <p:nvPr/>
        </p:nvSpPr>
        <p:spPr>
          <a:xfrm rot="19129650">
            <a:off x="6078126" y="921365"/>
            <a:ext cx="3425461" cy="474279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Rectangle 30">
            <a:extLst>
              <a:ext uri="{FF2B5EF4-FFF2-40B4-BE49-F238E27FC236}">
                <a16:creationId xmlns:a16="http://schemas.microsoft.com/office/drawing/2014/main" id="{38CC2D88-DEF3-108E-26DE-A01FE554FC09}"/>
              </a:ext>
            </a:extLst>
          </p:cNvPr>
          <p:cNvSpPr/>
          <p:nvPr/>
        </p:nvSpPr>
        <p:spPr>
          <a:xfrm>
            <a:off x="4669971" y="4155621"/>
            <a:ext cx="4367893" cy="27023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xtBox 6">
            <a:extLst>
              <a:ext uri="{FF2B5EF4-FFF2-40B4-BE49-F238E27FC236}">
                <a16:creationId xmlns:a16="http://schemas.microsoft.com/office/drawing/2014/main" id="{282F17F8-63CF-E10D-A274-372352877691}"/>
              </a:ext>
            </a:extLst>
          </p:cNvPr>
          <p:cNvSpPr txBox="1"/>
          <p:nvPr/>
        </p:nvSpPr>
        <p:spPr>
          <a:xfrm>
            <a:off x="474994" y="1744320"/>
            <a:ext cx="1754263" cy="784830"/>
          </a:xfrm>
          <a:prstGeom prst="rect">
            <a:avLst/>
          </a:prstGeom>
          <a:noFill/>
        </p:spPr>
        <p:txBody>
          <a:bodyPr wrap="none" rtlCol="0">
            <a:spAutoFit/>
          </a:bodyPr>
          <a:lstStyle/>
          <a:p>
            <a:pPr>
              <a:lnSpc>
                <a:spcPts val="1800"/>
              </a:lnSpc>
            </a:pPr>
            <a:r>
              <a:rPr lang="en-US" b="1" err="1">
                <a:latin typeface="Duplet Light" pitchFamily="50" charset="0"/>
              </a:rPr>
              <a:t>Raciale</a:t>
            </a:r>
            <a:endParaRPr lang="en-US" b="1">
              <a:latin typeface="Duplet Light" pitchFamily="50" charset="0"/>
            </a:endParaRPr>
          </a:p>
          <a:p>
            <a:pPr>
              <a:lnSpc>
                <a:spcPts val="1800"/>
              </a:lnSpc>
            </a:pPr>
            <a:r>
              <a:rPr lang="en-US" b="1" err="1">
                <a:latin typeface="Duplet Light" pitchFamily="50" charset="0"/>
              </a:rPr>
              <a:t>kenmerken</a:t>
            </a:r>
            <a:endParaRPr lang="en-US" b="1">
              <a:latin typeface="Duplet Light" pitchFamily="50" charset="0"/>
            </a:endParaRPr>
          </a:p>
          <a:p>
            <a:pPr>
              <a:lnSpc>
                <a:spcPts val="1800"/>
              </a:lnSpc>
            </a:pPr>
            <a:r>
              <a:rPr lang="en-US" b="1" err="1">
                <a:latin typeface="Duplet Light" pitchFamily="50" charset="0"/>
              </a:rPr>
              <a:t>en</a:t>
            </a:r>
            <a:r>
              <a:rPr lang="en-US" b="1">
                <a:latin typeface="Duplet Light" pitchFamily="50" charset="0"/>
              </a:rPr>
              <a:t> </a:t>
            </a:r>
            <a:r>
              <a:rPr lang="en-US" b="1" err="1">
                <a:latin typeface="Duplet Light" pitchFamily="50" charset="0"/>
              </a:rPr>
              <a:t>nationaliteit</a:t>
            </a:r>
            <a:endParaRPr lang="en-US" b="1">
              <a:latin typeface="Duplet Light" pitchFamily="50" charset="0"/>
            </a:endParaRPr>
          </a:p>
        </p:txBody>
      </p:sp>
      <p:sp>
        <p:nvSpPr>
          <p:cNvPr id="14" name="TextBox 13">
            <a:extLst>
              <a:ext uri="{FF2B5EF4-FFF2-40B4-BE49-F238E27FC236}">
                <a16:creationId xmlns:a16="http://schemas.microsoft.com/office/drawing/2014/main" id="{71FA39CA-BD99-CE69-34E2-AD86E2D43DDD}"/>
              </a:ext>
            </a:extLst>
          </p:cNvPr>
          <p:cNvSpPr txBox="1"/>
          <p:nvPr/>
        </p:nvSpPr>
        <p:spPr>
          <a:xfrm>
            <a:off x="474994" y="2837554"/>
            <a:ext cx="1224822" cy="369332"/>
          </a:xfrm>
          <a:prstGeom prst="rect">
            <a:avLst/>
          </a:prstGeom>
          <a:noFill/>
        </p:spPr>
        <p:txBody>
          <a:bodyPr wrap="none" rtlCol="0">
            <a:spAutoFit/>
          </a:bodyPr>
          <a:lstStyle/>
          <a:p>
            <a:r>
              <a:rPr lang="en-US" b="1">
                <a:latin typeface="Duplet Light" pitchFamily="50" charset="0"/>
              </a:rPr>
              <a:t>Handicap</a:t>
            </a:r>
          </a:p>
        </p:txBody>
      </p:sp>
      <p:sp>
        <p:nvSpPr>
          <p:cNvPr id="15" name="TextBox 14">
            <a:extLst>
              <a:ext uri="{FF2B5EF4-FFF2-40B4-BE49-F238E27FC236}">
                <a16:creationId xmlns:a16="http://schemas.microsoft.com/office/drawing/2014/main" id="{D3B97EE9-349E-D9EF-C1F4-B4E400F15929}"/>
              </a:ext>
            </a:extLst>
          </p:cNvPr>
          <p:cNvSpPr txBox="1"/>
          <p:nvPr/>
        </p:nvSpPr>
        <p:spPr>
          <a:xfrm>
            <a:off x="474994" y="4452453"/>
            <a:ext cx="1422441" cy="784830"/>
          </a:xfrm>
          <a:prstGeom prst="rect">
            <a:avLst/>
          </a:prstGeom>
          <a:noFill/>
        </p:spPr>
        <p:txBody>
          <a:bodyPr wrap="none" rtlCol="0">
            <a:spAutoFit/>
          </a:bodyPr>
          <a:lstStyle/>
          <a:p>
            <a:pPr>
              <a:lnSpc>
                <a:spcPts val="1800"/>
              </a:lnSpc>
            </a:pPr>
            <a:r>
              <a:rPr lang="en-US" b="1" err="1">
                <a:latin typeface="Duplet Light" pitchFamily="50" charset="0"/>
              </a:rPr>
              <a:t>Fysieke</a:t>
            </a:r>
            <a:r>
              <a:rPr lang="en-US" b="1">
                <a:latin typeface="Duplet Light" pitchFamily="50" charset="0"/>
              </a:rPr>
              <a:t> of</a:t>
            </a:r>
          </a:p>
          <a:p>
            <a:pPr>
              <a:lnSpc>
                <a:spcPts val="1800"/>
              </a:lnSpc>
            </a:pPr>
            <a:r>
              <a:rPr lang="en-US" b="1" err="1">
                <a:latin typeface="Duplet Light" pitchFamily="50" charset="0"/>
              </a:rPr>
              <a:t>genetische</a:t>
            </a:r>
            <a:endParaRPr lang="en-US" b="1">
              <a:latin typeface="Duplet Light" pitchFamily="50" charset="0"/>
            </a:endParaRPr>
          </a:p>
          <a:p>
            <a:pPr>
              <a:lnSpc>
                <a:spcPts val="1800"/>
              </a:lnSpc>
            </a:pPr>
            <a:r>
              <a:rPr lang="en-US" b="1" err="1">
                <a:latin typeface="Duplet Light" pitchFamily="50" charset="0"/>
              </a:rPr>
              <a:t>eigenschap</a:t>
            </a:r>
            <a:endParaRPr lang="en-US" b="1">
              <a:latin typeface="Duplet Light" pitchFamily="50" charset="0"/>
            </a:endParaRPr>
          </a:p>
        </p:txBody>
      </p:sp>
      <p:sp>
        <p:nvSpPr>
          <p:cNvPr id="16" name="TextBox 15">
            <a:extLst>
              <a:ext uri="{FF2B5EF4-FFF2-40B4-BE49-F238E27FC236}">
                <a16:creationId xmlns:a16="http://schemas.microsoft.com/office/drawing/2014/main" id="{E47822C5-32BE-DDCD-E460-3EB58CA0076E}"/>
              </a:ext>
            </a:extLst>
          </p:cNvPr>
          <p:cNvSpPr txBox="1"/>
          <p:nvPr/>
        </p:nvSpPr>
        <p:spPr>
          <a:xfrm>
            <a:off x="474994" y="3662043"/>
            <a:ext cx="1667316" cy="553998"/>
          </a:xfrm>
          <a:prstGeom prst="rect">
            <a:avLst/>
          </a:prstGeom>
          <a:noFill/>
        </p:spPr>
        <p:txBody>
          <a:bodyPr wrap="none" rtlCol="0">
            <a:spAutoFit/>
          </a:bodyPr>
          <a:lstStyle/>
          <a:p>
            <a:pPr>
              <a:lnSpc>
                <a:spcPts val="1800"/>
              </a:lnSpc>
            </a:pPr>
            <a:r>
              <a:rPr lang="en-US" b="1" err="1">
                <a:latin typeface="Duplet Light" pitchFamily="50" charset="0"/>
              </a:rPr>
              <a:t>Gezondheids</a:t>
            </a:r>
            <a:r>
              <a:rPr lang="en-US" b="1">
                <a:latin typeface="Duplet Light" pitchFamily="50" charset="0"/>
              </a:rPr>
              <a:t>-</a:t>
            </a:r>
          </a:p>
          <a:p>
            <a:pPr>
              <a:lnSpc>
                <a:spcPts val="1800"/>
              </a:lnSpc>
            </a:pPr>
            <a:r>
              <a:rPr lang="en-US" b="1" err="1">
                <a:latin typeface="Duplet Light" pitchFamily="50" charset="0"/>
              </a:rPr>
              <a:t>toestand</a:t>
            </a:r>
            <a:endParaRPr lang="en-US" b="1">
              <a:latin typeface="Duplet Light" pitchFamily="50" charset="0"/>
            </a:endParaRPr>
          </a:p>
        </p:txBody>
      </p:sp>
      <p:graphicFrame>
        <p:nvGraphicFramePr>
          <p:cNvPr id="21" name="Chart 20">
            <a:extLst>
              <a:ext uri="{FF2B5EF4-FFF2-40B4-BE49-F238E27FC236}">
                <a16:creationId xmlns:a16="http://schemas.microsoft.com/office/drawing/2014/main" id="{FD015E31-E203-9104-1053-8EB6E60FF186}"/>
              </a:ext>
            </a:extLst>
          </p:cNvPr>
          <p:cNvGraphicFramePr>
            <a:graphicFrameLocks/>
          </p:cNvGraphicFramePr>
          <p:nvPr/>
        </p:nvGraphicFramePr>
        <p:xfrm>
          <a:off x="1990800" y="1562400"/>
          <a:ext cx="7361362" cy="42372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el 1">
            <a:extLst>
              <a:ext uri="{FF2B5EF4-FFF2-40B4-BE49-F238E27FC236}">
                <a16:creationId xmlns:a16="http://schemas.microsoft.com/office/drawing/2014/main" id="{C33FE454-AD04-1CC6-0FE3-70E720CC883B}"/>
              </a:ext>
            </a:extLst>
          </p:cNvPr>
          <p:cNvSpPr>
            <a:spLocks noGrp="1"/>
          </p:cNvSpPr>
          <p:nvPr>
            <p:ph type="ctrTitle"/>
          </p:nvPr>
        </p:nvSpPr>
        <p:spPr>
          <a:xfrm>
            <a:off x="555173" y="528563"/>
            <a:ext cx="11636828" cy="1800000"/>
          </a:xfrm>
        </p:spPr>
        <p:txBody>
          <a:bodyPr/>
          <a:lstStyle/>
          <a:p>
            <a:r>
              <a:rPr lang="en-US" sz="3600" b="1" err="1">
                <a:latin typeface="Duplet Semibold"/>
              </a:rPr>
              <a:t>Aandeel</a:t>
            </a:r>
            <a:r>
              <a:rPr lang="en-US" sz="3600" b="1">
                <a:latin typeface="Duplet Semibold"/>
              </a:rPr>
              <a:t> </a:t>
            </a:r>
            <a:r>
              <a:rPr lang="en-US" sz="3600" b="1" err="1">
                <a:latin typeface="Duplet Semibold"/>
              </a:rPr>
              <a:t>ontvangen</a:t>
            </a:r>
            <a:r>
              <a:rPr lang="en-US" sz="3600" b="1">
                <a:latin typeface="Duplet Semibold"/>
              </a:rPr>
              <a:t> </a:t>
            </a:r>
            <a:r>
              <a:rPr lang="en-US" sz="3600" b="1" err="1">
                <a:latin typeface="Duplet Semibold"/>
              </a:rPr>
              <a:t>klachten</a:t>
            </a:r>
            <a:r>
              <a:rPr lang="en-US" sz="3600" b="1">
                <a:latin typeface="Duplet Semibold"/>
              </a:rPr>
              <a:t> </a:t>
            </a:r>
            <a:r>
              <a:rPr lang="en-US" sz="3600" b="1" err="1">
                <a:latin typeface="Duplet Semibold"/>
              </a:rPr>
              <a:t>naar</a:t>
            </a:r>
            <a:r>
              <a:rPr lang="en-US" sz="3600" b="1">
                <a:latin typeface="Duplet Semibold"/>
              </a:rPr>
              <a:t> </a:t>
            </a:r>
            <a:r>
              <a:rPr lang="en-US" sz="3600" b="1" err="1">
                <a:latin typeface="Duplet Semibold"/>
              </a:rPr>
              <a:t>discriminatiegrond</a:t>
            </a:r>
            <a:endParaRPr lang="nl-BE" sz="2800"/>
          </a:p>
        </p:txBody>
      </p:sp>
    </p:spTree>
    <p:extLst>
      <p:ext uri="{BB962C8B-B14F-4D97-AF65-F5344CB8AC3E}">
        <p14:creationId xmlns:p14="http://schemas.microsoft.com/office/powerpoint/2010/main" val="590409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E1EC3F45-B08F-53EC-C81C-34478936AA70}"/>
              </a:ext>
            </a:extLst>
          </p:cNvPr>
          <p:cNvSpPr>
            <a:spLocks noGrp="1"/>
          </p:cNvSpPr>
          <p:nvPr>
            <p:ph type="ctrTitle"/>
          </p:nvPr>
        </p:nvSpPr>
        <p:spPr>
          <a:xfrm>
            <a:off x="793200" y="2529000"/>
            <a:ext cx="5302800" cy="1800000"/>
          </a:xfrm>
        </p:spPr>
        <p:txBody>
          <a:bodyPr/>
          <a:lstStyle/>
          <a:p>
            <a:r>
              <a:rPr lang="nl-BE" sz="4000" b="1"/>
              <a:t>Geschillenkamer</a:t>
            </a:r>
          </a:p>
        </p:txBody>
      </p:sp>
      <p:sp>
        <p:nvSpPr>
          <p:cNvPr id="8" name="Tijdelijke aanduiding voor tabel 7">
            <a:extLst>
              <a:ext uri="{FF2B5EF4-FFF2-40B4-BE49-F238E27FC236}">
                <a16:creationId xmlns:a16="http://schemas.microsoft.com/office/drawing/2014/main" id="{34DEA23D-895A-D478-1EB4-AE2004D6279F}"/>
              </a:ext>
            </a:extLst>
          </p:cNvPr>
          <p:cNvSpPr>
            <a:spLocks noGrp="1"/>
          </p:cNvSpPr>
          <p:nvPr>
            <p:ph type="tbl" sz="quarter" idx="11"/>
          </p:nvPr>
        </p:nvSpPr>
        <p:spPr/>
        <p:txBody>
          <a:bodyPr/>
          <a:lstStyle/>
          <a:p>
            <a:endParaRPr lang="nl-BE"/>
          </a:p>
        </p:txBody>
      </p:sp>
      <p:sp>
        <p:nvSpPr>
          <p:cNvPr id="9" name="Tijdelijke aanduiding voor tabel 8">
            <a:extLst>
              <a:ext uri="{FF2B5EF4-FFF2-40B4-BE49-F238E27FC236}">
                <a16:creationId xmlns:a16="http://schemas.microsoft.com/office/drawing/2014/main" id="{34FA655E-4B68-0B81-0063-FEC4D11743A3}"/>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3183802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B751B67-11E9-7793-4286-2AE4882F1022}"/>
              </a:ext>
            </a:extLst>
          </p:cNvPr>
          <p:cNvSpPr>
            <a:spLocks noGrp="1"/>
          </p:cNvSpPr>
          <p:nvPr>
            <p:ph type="body" sz="quarter" idx="23"/>
          </p:nvPr>
        </p:nvSpPr>
        <p:spPr/>
        <p:txBody>
          <a:bodyPr/>
          <a:lstStyle/>
          <a:p>
            <a:r>
              <a:rPr lang="nl-BE" sz="1400" dirty="0"/>
              <a:t>De handhaving van de Vlaamse discriminatiewetgeving</a:t>
            </a:r>
          </a:p>
        </p:txBody>
      </p:sp>
      <p:sp>
        <p:nvSpPr>
          <p:cNvPr id="3" name="Tijdelijke aanduiding voor tekst 2">
            <a:extLst>
              <a:ext uri="{FF2B5EF4-FFF2-40B4-BE49-F238E27FC236}">
                <a16:creationId xmlns:a16="http://schemas.microsoft.com/office/drawing/2014/main" id="{75572213-506E-94B1-003D-0A4FDE17F832}"/>
              </a:ext>
            </a:extLst>
          </p:cNvPr>
          <p:cNvSpPr>
            <a:spLocks noGrp="1"/>
          </p:cNvSpPr>
          <p:nvPr>
            <p:ph type="body" sz="quarter" idx="22"/>
          </p:nvPr>
        </p:nvSpPr>
        <p:spPr/>
        <p:txBody>
          <a:bodyPr/>
          <a:lstStyle/>
          <a:p>
            <a:r>
              <a:rPr lang="nl-BE" sz="1800" dirty="0"/>
              <a:t>Oordeelvorming</a:t>
            </a:r>
            <a:r>
              <a:rPr lang="nl-BE" sz="2000" dirty="0"/>
              <a:t> </a:t>
            </a:r>
          </a:p>
        </p:txBody>
      </p:sp>
      <p:sp>
        <p:nvSpPr>
          <p:cNvPr id="4" name="Tijdelijke aanduiding voor tekst 3">
            <a:extLst>
              <a:ext uri="{FF2B5EF4-FFF2-40B4-BE49-F238E27FC236}">
                <a16:creationId xmlns:a16="http://schemas.microsoft.com/office/drawing/2014/main" id="{880B0882-9CD7-7EEF-A203-11E6092FAAAA}"/>
              </a:ext>
            </a:extLst>
          </p:cNvPr>
          <p:cNvSpPr>
            <a:spLocks noGrp="1"/>
          </p:cNvSpPr>
          <p:nvPr>
            <p:ph type="body" sz="quarter" idx="21"/>
          </p:nvPr>
        </p:nvSpPr>
        <p:spPr/>
        <p:txBody>
          <a:bodyPr/>
          <a:lstStyle/>
          <a:p>
            <a:r>
              <a:rPr lang="nl-BE" sz="1600" dirty="0"/>
              <a:t>Bundelen van expertise &amp; ervaring</a:t>
            </a:r>
          </a:p>
        </p:txBody>
      </p:sp>
      <p:sp>
        <p:nvSpPr>
          <p:cNvPr id="5" name="Titel 4">
            <a:extLst>
              <a:ext uri="{FF2B5EF4-FFF2-40B4-BE49-F238E27FC236}">
                <a16:creationId xmlns:a16="http://schemas.microsoft.com/office/drawing/2014/main" id="{AA4E2BCE-1ED4-5A9A-6817-1659B22B8872}"/>
              </a:ext>
            </a:extLst>
          </p:cNvPr>
          <p:cNvSpPr>
            <a:spLocks noGrp="1"/>
          </p:cNvSpPr>
          <p:nvPr>
            <p:ph type="title"/>
          </p:nvPr>
        </p:nvSpPr>
        <p:spPr/>
        <p:txBody>
          <a:bodyPr/>
          <a:lstStyle/>
          <a:p>
            <a:r>
              <a:rPr lang="nl-BE" sz="3600" dirty="0"/>
              <a:t>Geschillenkamer </a:t>
            </a:r>
          </a:p>
        </p:txBody>
      </p:sp>
      <p:sp>
        <p:nvSpPr>
          <p:cNvPr id="6" name="Tijdelijke aanduiding voor tekst 5">
            <a:extLst>
              <a:ext uri="{FF2B5EF4-FFF2-40B4-BE49-F238E27FC236}">
                <a16:creationId xmlns:a16="http://schemas.microsoft.com/office/drawing/2014/main" id="{610E449E-B285-0895-8C36-00DEE30FA517}"/>
              </a:ext>
            </a:extLst>
          </p:cNvPr>
          <p:cNvSpPr>
            <a:spLocks noGrp="1"/>
          </p:cNvSpPr>
          <p:nvPr>
            <p:ph type="body" sz="quarter" idx="19"/>
          </p:nvPr>
        </p:nvSpPr>
        <p:spPr>
          <a:xfrm>
            <a:off x="633601" y="654883"/>
            <a:ext cx="766402" cy="167913"/>
          </a:xfrm>
        </p:spPr>
        <p:txBody>
          <a:bodyPr/>
          <a:lstStyle/>
          <a:p>
            <a:r>
              <a:rPr lang="nl-BE" dirty="0"/>
              <a:t>Werking VMRI</a:t>
            </a:r>
          </a:p>
        </p:txBody>
      </p:sp>
      <p:sp>
        <p:nvSpPr>
          <p:cNvPr id="7" name="Tijdelijke aanduiding voor tekst 6">
            <a:extLst>
              <a:ext uri="{FF2B5EF4-FFF2-40B4-BE49-F238E27FC236}">
                <a16:creationId xmlns:a16="http://schemas.microsoft.com/office/drawing/2014/main" id="{6334DBC0-D57E-A37E-7FA5-17D684FF5EBE}"/>
              </a:ext>
            </a:extLst>
          </p:cNvPr>
          <p:cNvSpPr>
            <a:spLocks noGrp="1"/>
          </p:cNvSpPr>
          <p:nvPr>
            <p:ph type="body" sz="quarter" idx="20"/>
          </p:nvPr>
        </p:nvSpPr>
        <p:spPr/>
        <p:txBody>
          <a:bodyPr/>
          <a:lstStyle/>
          <a:p>
            <a:r>
              <a:rPr lang="nl-BE" sz="1600" dirty="0"/>
              <a:t>Bescherming tegen discriminatie	</a:t>
            </a:r>
          </a:p>
        </p:txBody>
      </p:sp>
      <p:sp>
        <p:nvSpPr>
          <p:cNvPr id="8" name="Tijdelijke aanduiding voor tekst 7">
            <a:extLst>
              <a:ext uri="{FF2B5EF4-FFF2-40B4-BE49-F238E27FC236}">
                <a16:creationId xmlns:a16="http://schemas.microsoft.com/office/drawing/2014/main" id="{2B01FD28-7CC9-A4E6-2F52-A29CD23C494A}"/>
              </a:ext>
            </a:extLst>
          </p:cNvPr>
          <p:cNvSpPr>
            <a:spLocks noGrp="1"/>
          </p:cNvSpPr>
          <p:nvPr>
            <p:ph type="body" sz="quarter" idx="24"/>
          </p:nvPr>
        </p:nvSpPr>
        <p:spPr>
          <a:xfrm>
            <a:off x="3400803" y="4045851"/>
            <a:ext cx="2253600" cy="2008439"/>
          </a:xfrm>
        </p:spPr>
        <p:txBody>
          <a:bodyPr/>
          <a:lstStyle/>
          <a:p>
            <a:r>
              <a:rPr lang="nl-BE" dirty="0"/>
              <a:t>Expertise &amp; ervaring:</a:t>
            </a:r>
          </a:p>
          <a:p>
            <a:r>
              <a:rPr lang="nl-BE" dirty="0"/>
              <a:t> - uit magistratuur, advocatuur &amp; academische wereld</a:t>
            </a:r>
          </a:p>
          <a:p>
            <a:r>
              <a:rPr lang="nl-BE" dirty="0"/>
              <a:t>- Naar werking van het College voor de rechten van de mens (NL)</a:t>
            </a:r>
          </a:p>
          <a:p>
            <a:endParaRPr lang="nl-BE" dirty="0"/>
          </a:p>
        </p:txBody>
      </p:sp>
      <p:sp>
        <p:nvSpPr>
          <p:cNvPr id="9" name="Tijdelijke aanduiding voor tekst 8">
            <a:extLst>
              <a:ext uri="{FF2B5EF4-FFF2-40B4-BE49-F238E27FC236}">
                <a16:creationId xmlns:a16="http://schemas.microsoft.com/office/drawing/2014/main" id="{61EC7120-30A7-D1FA-D055-9556287D16B1}"/>
              </a:ext>
            </a:extLst>
          </p:cNvPr>
          <p:cNvSpPr>
            <a:spLocks noGrp="1"/>
          </p:cNvSpPr>
          <p:nvPr>
            <p:ph type="body" sz="quarter" idx="25"/>
          </p:nvPr>
        </p:nvSpPr>
        <p:spPr>
          <a:xfrm>
            <a:off x="6415200" y="4035600"/>
            <a:ext cx="2253600" cy="1080000"/>
          </a:xfrm>
        </p:spPr>
        <p:txBody>
          <a:bodyPr/>
          <a:lstStyle/>
          <a:p>
            <a:r>
              <a:rPr lang="nl-BE" dirty="0"/>
              <a:t>Centrale waarden: </a:t>
            </a:r>
          </a:p>
          <a:p>
            <a:pPr marL="171450" indent="-171450">
              <a:buFontTx/>
              <a:buChar char="-"/>
            </a:pPr>
            <a:r>
              <a:rPr lang="nl-BE" dirty="0"/>
              <a:t>Laagdrempeligheid</a:t>
            </a:r>
          </a:p>
          <a:p>
            <a:pPr marL="171450" indent="-171450">
              <a:buFontTx/>
              <a:buChar char="-"/>
            </a:pPr>
            <a:r>
              <a:rPr lang="nl-BE" dirty="0"/>
              <a:t>Toegankelijkheid</a:t>
            </a:r>
          </a:p>
          <a:p>
            <a:pPr marL="171450" indent="-171450">
              <a:buFontTx/>
              <a:buChar char="-"/>
            </a:pPr>
            <a:r>
              <a:rPr lang="nl-BE" dirty="0"/>
              <a:t>Procedurele rechtvaardigheid </a:t>
            </a:r>
          </a:p>
          <a:p>
            <a:pPr marL="171450" indent="-171450">
              <a:buFontTx/>
              <a:buChar char="-"/>
            </a:pPr>
            <a:r>
              <a:rPr lang="nl-BE" dirty="0"/>
              <a:t>Gebalanceerde gezaghebbende oordelen </a:t>
            </a:r>
          </a:p>
          <a:p>
            <a:pPr marL="171450" indent="-171450">
              <a:buFontTx/>
              <a:buChar char="-"/>
            </a:pPr>
            <a:r>
              <a:rPr lang="nl-BE" dirty="0"/>
              <a:t>Waarheidsvinding</a:t>
            </a:r>
          </a:p>
          <a:p>
            <a:pPr marL="171450" indent="-171450">
              <a:buFontTx/>
              <a:buChar char="-"/>
            </a:pPr>
            <a:r>
              <a:rPr lang="nl-BE" dirty="0"/>
              <a:t>Compenseren </a:t>
            </a:r>
            <a:r>
              <a:rPr lang="nl-BE" dirty="0" err="1"/>
              <a:t>machtsonevenwichten</a:t>
            </a:r>
            <a:r>
              <a:rPr lang="nl-BE" dirty="0"/>
              <a:t> </a:t>
            </a:r>
          </a:p>
          <a:p>
            <a:pPr marL="171450" indent="-171450">
              <a:buFontTx/>
              <a:buChar char="-"/>
            </a:pPr>
            <a:endParaRPr lang="nl-BE" dirty="0"/>
          </a:p>
          <a:p>
            <a:pPr marL="171450" indent="-171450">
              <a:buFontTx/>
              <a:buChar char="-"/>
            </a:pPr>
            <a:endParaRPr lang="nl-BE" dirty="0"/>
          </a:p>
          <a:p>
            <a:pPr marL="171450" indent="-171450">
              <a:buFontTx/>
              <a:buChar char="-"/>
            </a:pPr>
            <a:endParaRPr lang="nl-BE" dirty="0"/>
          </a:p>
        </p:txBody>
      </p:sp>
      <p:sp>
        <p:nvSpPr>
          <p:cNvPr id="11" name="Tijdelijke aanduiding voor tekst 10">
            <a:extLst>
              <a:ext uri="{FF2B5EF4-FFF2-40B4-BE49-F238E27FC236}">
                <a16:creationId xmlns:a16="http://schemas.microsoft.com/office/drawing/2014/main" id="{D7925FAD-13B1-26D4-8548-BD5601660D05}"/>
              </a:ext>
            </a:extLst>
          </p:cNvPr>
          <p:cNvSpPr>
            <a:spLocks noGrp="1"/>
          </p:cNvSpPr>
          <p:nvPr>
            <p:ph type="body" sz="quarter" idx="27"/>
          </p:nvPr>
        </p:nvSpPr>
        <p:spPr/>
        <p:txBody>
          <a:bodyPr/>
          <a:lstStyle/>
          <a:p>
            <a:r>
              <a:rPr lang="nl-BE" dirty="0"/>
              <a:t>Laagdrempelige en kosteloze procedure</a:t>
            </a:r>
          </a:p>
          <a:p>
            <a:r>
              <a:rPr lang="nl-BE" dirty="0"/>
              <a:t>Aanbeveling(en) met ruimere signaalfunctie </a:t>
            </a:r>
          </a:p>
          <a:p>
            <a:r>
              <a:rPr lang="nl-BE" dirty="0"/>
              <a:t>Duidelijke en begrijpelijke oordelen (zie website)</a:t>
            </a:r>
          </a:p>
          <a:p>
            <a:endParaRPr lang="nl-BE" dirty="0"/>
          </a:p>
          <a:p>
            <a:r>
              <a:rPr lang="nl-BE" dirty="0"/>
              <a:t>Doorlooptijd ± 3m, </a:t>
            </a:r>
          </a:p>
        </p:txBody>
      </p:sp>
      <p:sp>
        <p:nvSpPr>
          <p:cNvPr id="12" name="Tijdelijke aanduiding voor tabel 11">
            <a:extLst>
              <a:ext uri="{FF2B5EF4-FFF2-40B4-BE49-F238E27FC236}">
                <a16:creationId xmlns:a16="http://schemas.microsoft.com/office/drawing/2014/main" id="{7120B83C-BEEE-711E-6A36-EA351AE785A2}"/>
              </a:ext>
            </a:extLst>
          </p:cNvPr>
          <p:cNvSpPr>
            <a:spLocks noGrp="1"/>
          </p:cNvSpPr>
          <p:nvPr>
            <p:ph type="tbl" sz="quarter" idx="28"/>
          </p:nvPr>
        </p:nvSpPr>
        <p:spPr/>
        <p:txBody>
          <a:bodyPr/>
          <a:lstStyle/>
          <a:p>
            <a:endParaRPr lang="nl-BE"/>
          </a:p>
        </p:txBody>
      </p:sp>
    </p:spTree>
    <p:extLst>
      <p:ext uri="{BB962C8B-B14F-4D97-AF65-F5344CB8AC3E}">
        <p14:creationId xmlns:p14="http://schemas.microsoft.com/office/powerpoint/2010/main" val="4236472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C2132B-E9AA-C06A-1805-FDA2FFFA0194}"/>
              </a:ext>
            </a:extLst>
          </p:cNvPr>
          <p:cNvSpPr>
            <a:spLocks noGrp="1"/>
          </p:cNvSpPr>
          <p:nvPr>
            <p:ph type="title"/>
          </p:nvPr>
        </p:nvSpPr>
        <p:spPr/>
        <p:txBody>
          <a:bodyPr/>
          <a:lstStyle/>
          <a:p>
            <a:r>
              <a:rPr lang="nl-BE" sz="4000" b="0">
                <a:solidFill>
                  <a:schemeClr val="tx2"/>
                </a:solidFill>
              </a:rPr>
              <a:t>Toegangsbeleid recyclagepark Eeklo</a:t>
            </a:r>
            <a:br>
              <a:rPr lang="nl-BE" sz="1600">
                <a:solidFill>
                  <a:schemeClr val="tx2"/>
                </a:solidFill>
              </a:rPr>
            </a:br>
            <a:endParaRPr lang="nl-BE"/>
          </a:p>
        </p:txBody>
      </p:sp>
      <p:pic>
        <p:nvPicPr>
          <p:cNvPr id="7" name="Tijdelijke aanduiding voor inhoud 6" descr="Afbeelding met tekst, buitenshuis, hemel, boom&#10;&#10;Automatisch gegenereerde beschrijving">
            <a:extLst>
              <a:ext uri="{FF2B5EF4-FFF2-40B4-BE49-F238E27FC236}">
                <a16:creationId xmlns:a16="http://schemas.microsoft.com/office/drawing/2014/main" id="{9203FDDE-52EF-2FC5-79D7-4E702152559A}"/>
              </a:ext>
            </a:extLst>
          </p:cNvPr>
          <p:cNvPicPr>
            <a:picLocks noGrp="1" noChangeAspect="1"/>
          </p:cNvPicPr>
          <p:nvPr>
            <p:ph sz="quarter" idx="18"/>
          </p:nvPr>
        </p:nvPicPr>
        <p:blipFill>
          <a:blip r:embed="rId3">
            <a:extLst>
              <a:ext uri="{28A0092B-C50C-407E-A947-70E740481C1C}">
                <a14:useLocalDpi xmlns:a14="http://schemas.microsoft.com/office/drawing/2010/main" val="0"/>
              </a:ext>
            </a:extLst>
          </a:blip>
          <a:stretch>
            <a:fillRect/>
          </a:stretch>
        </p:blipFill>
        <p:spPr>
          <a:xfrm>
            <a:off x="7537751" y="1338436"/>
            <a:ext cx="4020648" cy="4498975"/>
          </a:xfrm>
        </p:spPr>
      </p:pic>
      <p:sp>
        <p:nvSpPr>
          <p:cNvPr id="5" name="Tijdelijke aanduiding voor tabel 4">
            <a:extLst>
              <a:ext uri="{FF2B5EF4-FFF2-40B4-BE49-F238E27FC236}">
                <a16:creationId xmlns:a16="http://schemas.microsoft.com/office/drawing/2014/main" id="{3AD03371-CB6D-2475-8AA9-DDAB4F6D762B}"/>
              </a:ext>
            </a:extLst>
          </p:cNvPr>
          <p:cNvSpPr>
            <a:spLocks noGrp="1"/>
          </p:cNvSpPr>
          <p:nvPr>
            <p:ph type="tbl" sz="quarter" idx="23"/>
          </p:nvPr>
        </p:nvSpPr>
        <p:spPr/>
        <p:txBody>
          <a:bodyPr/>
          <a:lstStyle/>
          <a:p>
            <a:endParaRPr lang="nl-BE"/>
          </a:p>
        </p:txBody>
      </p:sp>
      <p:pic>
        <p:nvPicPr>
          <p:cNvPr id="9" name="Afbeelding 8" descr="Afbeelding met persoon, schoeisel, kleding, Broek&#10;&#10;Automatisch gegenereerde beschrijving">
            <a:extLst>
              <a:ext uri="{FF2B5EF4-FFF2-40B4-BE49-F238E27FC236}">
                <a16:creationId xmlns:a16="http://schemas.microsoft.com/office/drawing/2014/main" id="{73AEBBD9-A756-C329-2400-CAFC4D18B4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721" y="1338436"/>
            <a:ext cx="6809732" cy="4485852"/>
          </a:xfrm>
          <a:prstGeom prst="rect">
            <a:avLst/>
          </a:prstGeom>
        </p:spPr>
      </p:pic>
    </p:spTree>
    <p:extLst>
      <p:ext uri="{BB962C8B-B14F-4D97-AF65-F5344CB8AC3E}">
        <p14:creationId xmlns:p14="http://schemas.microsoft.com/office/powerpoint/2010/main" val="4087220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schermopname, document, Lettertype&#10;&#10;Door AI gegenereerde inhoud is mogelijk onjuist.">
            <a:extLst>
              <a:ext uri="{FF2B5EF4-FFF2-40B4-BE49-F238E27FC236}">
                <a16:creationId xmlns:a16="http://schemas.microsoft.com/office/drawing/2014/main" id="{2D49F443-8819-F422-21DC-2FC603E77041}"/>
              </a:ext>
            </a:extLst>
          </p:cNvPr>
          <p:cNvPicPr>
            <a:picLocks noChangeAspect="1"/>
          </p:cNvPicPr>
          <p:nvPr/>
        </p:nvPicPr>
        <p:blipFill>
          <a:blip r:embed="rId3"/>
          <a:stretch>
            <a:fillRect/>
          </a:stretch>
        </p:blipFill>
        <p:spPr>
          <a:xfrm>
            <a:off x="3466223" y="68263"/>
            <a:ext cx="5259553" cy="6721475"/>
          </a:xfrm>
          <a:prstGeom prst="rect">
            <a:avLst/>
          </a:prstGeom>
          <a:noFill/>
        </p:spPr>
      </p:pic>
    </p:spTree>
    <p:extLst>
      <p:ext uri="{BB962C8B-B14F-4D97-AF65-F5344CB8AC3E}">
        <p14:creationId xmlns:p14="http://schemas.microsoft.com/office/powerpoint/2010/main" val="2095152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E1EC3F45-B08F-53EC-C81C-34478936AA70}"/>
              </a:ext>
            </a:extLst>
          </p:cNvPr>
          <p:cNvSpPr>
            <a:spLocks noGrp="1"/>
          </p:cNvSpPr>
          <p:nvPr>
            <p:ph type="ctrTitle"/>
          </p:nvPr>
        </p:nvSpPr>
        <p:spPr>
          <a:xfrm>
            <a:off x="671307" y="2529000"/>
            <a:ext cx="5302800" cy="1800000"/>
          </a:xfrm>
        </p:spPr>
        <p:txBody>
          <a:bodyPr/>
          <a:lstStyle/>
          <a:p>
            <a:r>
              <a:rPr lang="nl-BE" sz="4000" b="1"/>
              <a:t>Bewustwording, onderzoek en advies</a:t>
            </a:r>
          </a:p>
        </p:txBody>
      </p:sp>
      <p:sp>
        <p:nvSpPr>
          <p:cNvPr id="8" name="Tijdelijke aanduiding voor tabel 7">
            <a:extLst>
              <a:ext uri="{FF2B5EF4-FFF2-40B4-BE49-F238E27FC236}">
                <a16:creationId xmlns:a16="http://schemas.microsoft.com/office/drawing/2014/main" id="{34DEA23D-895A-D478-1EB4-AE2004D6279F}"/>
              </a:ext>
            </a:extLst>
          </p:cNvPr>
          <p:cNvSpPr>
            <a:spLocks noGrp="1"/>
          </p:cNvSpPr>
          <p:nvPr>
            <p:ph type="tbl" sz="quarter" idx="11"/>
          </p:nvPr>
        </p:nvSpPr>
        <p:spPr/>
        <p:txBody>
          <a:bodyPr/>
          <a:lstStyle/>
          <a:p>
            <a:endParaRPr lang="nl-BE"/>
          </a:p>
        </p:txBody>
      </p:sp>
      <p:sp>
        <p:nvSpPr>
          <p:cNvPr id="9" name="Tijdelijke aanduiding voor tabel 8">
            <a:extLst>
              <a:ext uri="{FF2B5EF4-FFF2-40B4-BE49-F238E27FC236}">
                <a16:creationId xmlns:a16="http://schemas.microsoft.com/office/drawing/2014/main" id="{34FA655E-4B68-0B81-0063-FEC4D11743A3}"/>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4207792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jdelijke aanduiding voor tekst 19">
            <a:extLst>
              <a:ext uri="{FF2B5EF4-FFF2-40B4-BE49-F238E27FC236}">
                <a16:creationId xmlns:a16="http://schemas.microsoft.com/office/drawing/2014/main" id="{BBD6B77F-8D2E-4B9F-C080-8F670EE34142}"/>
              </a:ext>
            </a:extLst>
          </p:cNvPr>
          <p:cNvSpPr>
            <a:spLocks noGrp="1"/>
          </p:cNvSpPr>
          <p:nvPr>
            <p:ph type="body" sz="quarter" idx="23"/>
          </p:nvPr>
        </p:nvSpPr>
        <p:spPr>
          <a:xfrm>
            <a:off x="8794800" y="2628004"/>
            <a:ext cx="3268800" cy="970425"/>
          </a:xfrm>
        </p:spPr>
        <p:txBody>
          <a:bodyPr/>
          <a:lstStyle/>
          <a:p>
            <a:r>
              <a:rPr lang="nl-BE" sz="2000">
                <a:latin typeface="+mj-lt"/>
              </a:rPr>
              <a:t>Bewustwording</a:t>
            </a:r>
          </a:p>
        </p:txBody>
      </p:sp>
      <p:sp>
        <p:nvSpPr>
          <p:cNvPr id="18" name="Tijdelijke aanduiding voor tekst 17">
            <a:extLst>
              <a:ext uri="{FF2B5EF4-FFF2-40B4-BE49-F238E27FC236}">
                <a16:creationId xmlns:a16="http://schemas.microsoft.com/office/drawing/2014/main" id="{0B2FE904-07F5-27C5-0610-953A31B9C133}"/>
              </a:ext>
            </a:extLst>
          </p:cNvPr>
          <p:cNvSpPr>
            <a:spLocks noGrp="1"/>
          </p:cNvSpPr>
          <p:nvPr>
            <p:ph type="body" sz="quarter" idx="22"/>
          </p:nvPr>
        </p:nvSpPr>
        <p:spPr>
          <a:xfrm>
            <a:off x="5778000" y="2628004"/>
            <a:ext cx="3268800" cy="970425"/>
          </a:xfrm>
        </p:spPr>
        <p:txBody>
          <a:bodyPr/>
          <a:lstStyle/>
          <a:p>
            <a:r>
              <a:rPr lang="nl-BE" sz="2000">
                <a:latin typeface="+mj-lt"/>
              </a:rPr>
              <a:t>Rapportering</a:t>
            </a:r>
          </a:p>
        </p:txBody>
      </p:sp>
      <p:sp>
        <p:nvSpPr>
          <p:cNvPr id="4" name="Tijdelijke aanduiding voor tekst 3">
            <a:extLst>
              <a:ext uri="{FF2B5EF4-FFF2-40B4-BE49-F238E27FC236}">
                <a16:creationId xmlns:a16="http://schemas.microsoft.com/office/drawing/2014/main" id="{AC306300-F979-2CC0-20D1-010BF62934DD}"/>
              </a:ext>
            </a:extLst>
          </p:cNvPr>
          <p:cNvSpPr>
            <a:spLocks noGrp="1"/>
          </p:cNvSpPr>
          <p:nvPr>
            <p:ph type="body" sz="quarter" idx="21"/>
          </p:nvPr>
        </p:nvSpPr>
        <p:spPr>
          <a:xfrm>
            <a:off x="2887200" y="2628003"/>
            <a:ext cx="3268800" cy="970425"/>
          </a:xfrm>
        </p:spPr>
        <p:txBody>
          <a:bodyPr/>
          <a:lstStyle/>
          <a:p>
            <a:r>
              <a:rPr lang="nl-BE" sz="2000">
                <a:latin typeface="+mj-lt"/>
              </a:rPr>
              <a:t>Advies</a:t>
            </a:r>
          </a:p>
        </p:txBody>
      </p:sp>
      <p:sp>
        <p:nvSpPr>
          <p:cNvPr id="5" name="Titel 4">
            <a:extLst>
              <a:ext uri="{FF2B5EF4-FFF2-40B4-BE49-F238E27FC236}">
                <a16:creationId xmlns:a16="http://schemas.microsoft.com/office/drawing/2014/main" id="{F8AA99D9-9E4D-1285-40EB-5E7D00A0593F}"/>
              </a:ext>
            </a:extLst>
          </p:cNvPr>
          <p:cNvSpPr>
            <a:spLocks noGrp="1"/>
          </p:cNvSpPr>
          <p:nvPr>
            <p:ph type="title"/>
          </p:nvPr>
        </p:nvSpPr>
        <p:spPr/>
        <p:txBody>
          <a:bodyPr/>
          <a:lstStyle/>
          <a:p>
            <a:r>
              <a:rPr lang="nl-BE" sz="3200"/>
              <a:t>Bewustwording, onderzoek en advies</a:t>
            </a:r>
            <a:br>
              <a:rPr lang="nl-BE"/>
            </a:br>
            <a:endParaRPr lang="nl-BE"/>
          </a:p>
        </p:txBody>
      </p:sp>
      <p:sp>
        <p:nvSpPr>
          <p:cNvPr id="26" name="Tijdelijke aanduiding voor tekst 25">
            <a:extLst>
              <a:ext uri="{FF2B5EF4-FFF2-40B4-BE49-F238E27FC236}">
                <a16:creationId xmlns:a16="http://schemas.microsoft.com/office/drawing/2014/main" id="{3C433AEA-D4CA-0BC2-E886-B389CD1A4E86}"/>
              </a:ext>
            </a:extLst>
          </p:cNvPr>
          <p:cNvSpPr>
            <a:spLocks noGrp="1"/>
          </p:cNvSpPr>
          <p:nvPr>
            <p:ph type="body" sz="quarter" idx="19"/>
          </p:nvPr>
        </p:nvSpPr>
        <p:spPr>
          <a:xfrm>
            <a:off x="633601" y="654883"/>
            <a:ext cx="766402" cy="167913"/>
          </a:xfrm>
        </p:spPr>
        <p:txBody>
          <a:bodyPr/>
          <a:lstStyle/>
          <a:p>
            <a:r>
              <a:rPr lang="nl-BE"/>
              <a:t>Werking VMRI</a:t>
            </a:r>
          </a:p>
        </p:txBody>
      </p:sp>
      <p:sp>
        <p:nvSpPr>
          <p:cNvPr id="7" name="Tijdelijke aanduiding voor tekst 6">
            <a:extLst>
              <a:ext uri="{FF2B5EF4-FFF2-40B4-BE49-F238E27FC236}">
                <a16:creationId xmlns:a16="http://schemas.microsoft.com/office/drawing/2014/main" id="{53B3BF1C-EA47-A998-A574-C1D4F2CF85A8}"/>
              </a:ext>
            </a:extLst>
          </p:cNvPr>
          <p:cNvSpPr>
            <a:spLocks noGrp="1"/>
          </p:cNvSpPr>
          <p:nvPr>
            <p:ph type="body" sz="quarter" idx="20"/>
          </p:nvPr>
        </p:nvSpPr>
        <p:spPr/>
        <p:txBody>
          <a:bodyPr/>
          <a:lstStyle/>
          <a:p>
            <a:endParaRPr lang="nl-BE">
              <a:latin typeface="+mj-lt"/>
            </a:endParaRPr>
          </a:p>
          <a:p>
            <a:r>
              <a:rPr lang="nl-BE" sz="2000">
                <a:latin typeface="+mj-lt"/>
              </a:rPr>
              <a:t>Onderzoek</a:t>
            </a:r>
          </a:p>
          <a:p>
            <a:pPr marL="171450" indent="-171450">
              <a:buFont typeface="Arial" panose="020B0604020202020204" pitchFamily="34" charset="0"/>
              <a:buChar char="•"/>
            </a:pPr>
            <a:endParaRPr lang="nl-BE"/>
          </a:p>
        </p:txBody>
      </p:sp>
      <p:sp>
        <p:nvSpPr>
          <p:cNvPr id="27" name="Tijdelijke aanduiding voor tekst 26">
            <a:extLst>
              <a:ext uri="{FF2B5EF4-FFF2-40B4-BE49-F238E27FC236}">
                <a16:creationId xmlns:a16="http://schemas.microsoft.com/office/drawing/2014/main" id="{67C6F329-8F4D-0B1B-5327-6AEB68079DE8}"/>
              </a:ext>
            </a:extLst>
          </p:cNvPr>
          <p:cNvSpPr>
            <a:spLocks noGrp="1"/>
          </p:cNvSpPr>
          <p:nvPr>
            <p:ph type="body" sz="quarter" idx="24"/>
          </p:nvPr>
        </p:nvSpPr>
        <p:spPr>
          <a:xfrm>
            <a:off x="633601" y="4035600"/>
            <a:ext cx="1747650" cy="1080000"/>
          </a:xfrm>
        </p:spPr>
        <p:txBody>
          <a:bodyPr/>
          <a:lstStyle/>
          <a:p>
            <a:r>
              <a:rPr lang="nl-NL" sz="1600" b="1" dirty="0">
                <a:latin typeface="+mj-lt"/>
              </a:rPr>
              <a:t>Op basis van indicaties:</a:t>
            </a:r>
          </a:p>
          <a:p>
            <a:pPr marL="285750" indent="-285750">
              <a:buFont typeface="Arial" panose="020B0604020202020204" pitchFamily="34" charset="0"/>
              <a:buChar char="•"/>
            </a:pPr>
            <a:r>
              <a:rPr lang="nl-NL" sz="1400" dirty="0">
                <a:latin typeface="+mj-lt"/>
              </a:rPr>
              <a:t>meldingen</a:t>
            </a:r>
          </a:p>
          <a:p>
            <a:pPr marL="285750" indent="-285750">
              <a:buFont typeface="Arial" panose="020B0604020202020204" pitchFamily="34" charset="0"/>
              <a:buChar char="•"/>
            </a:pPr>
            <a:r>
              <a:rPr lang="nl-NL" sz="1400" dirty="0">
                <a:latin typeface="+mj-lt"/>
              </a:rPr>
              <a:t>actualiteit </a:t>
            </a:r>
          </a:p>
          <a:p>
            <a:pPr marL="285750" indent="-285750">
              <a:buFont typeface="Arial" panose="020B0604020202020204" pitchFamily="34" charset="0"/>
              <a:buChar char="•"/>
            </a:pPr>
            <a:r>
              <a:rPr lang="nl-NL" sz="1400" dirty="0">
                <a:latin typeface="+mj-lt"/>
              </a:rPr>
              <a:t>knipperlichten</a:t>
            </a:r>
          </a:p>
          <a:p>
            <a:pPr marL="285750" indent="-285750">
              <a:buFont typeface="Arial" panose="020B0604020202020204" pitchFamily="34" charset="0"/>
              <a:buChar char="•"/>
            </a:pPr>
            <a:r>
              <a:rPr lang="nl-NL" sz="1400" dirty="0">
                <a:latin typeface="+mj-lt"/>
              </a:rPr>
              <a:t>hiaten in de wetgeving </a:t>
            </a:r>
          </a:p>
        </p:txBody>
      </p:sp>
      <p:sp>
        <p:nvSpPr>
          <p:cNvPr id="28" name="Tijdelijke aanduiding voor tekst 27">
            <a:extLst>
              <a:ext uri="{FF2B5EF4-FFF2-40B4-BE49-F238E27FC236}">
                <a16:creationId xmlns:a16="http://schemas.microsoft.com/office/drawing/2014/main" id="{662BCDC3-C16A-2F82-1B74-8FADB0DD2F76}"/>
              </a:ext>
            </a:extLst>
          </p:cNvPr>
          <p:cNvSpPr>
            <a:spLocks noGrp="1"/>
          </p:cNvSpPr>
          <p:nvPr>
            <p:ph type="body" sz="quarter" idx="25"/>
          </p:nvPr>
        </p:nvSpPr>
        <p:spPr>
          <a:xfrm>
            <a:off x="3266737" y="4035600"/>
            <a:ext cx="2767387" cy="1080000"/>
          </a:xfrm>
        </p:spPr>
        <p:txBody>
          <a:bodyPr/>
          <a:lstStyle/>
          <a:p>
            <a:r>
              <a:rPr lang="nl-BE" sz="1600" b="1" dirty="0">
                <a:latin typeface="+mj-lt"/>
              </a:rPr>
              <a:t>Onafhankelijke verslagen om:</a:t>
            </a:r>
          </a:p>
          <a:p>
            <a:pPr marL="285750" indent="-285750">
              <a:buFont typeface="Arial" panose="020B0604020202020204" pitchFamily="34" charset="0"/>
              <a:buChar char="•"/>
            </a:pPr>
            <a:r>
              <a:rPr lang="nl-BE" sz="1400" dirty="0">
                <a:latin typeface="+mj-lt"/>
              </a:rPr>
              <a:t>een problematiek aan te kaarten</a:t>
            </a:r>
          </a:p>
          <a:p>
            <a:pPr marL="285750" indent="-285750">
              <a:buFont typeface="Arial" panose="020B0604020202020204" pitchFamily="34" charset="0"/>
              <a:buChar char="•"/>
            </a:pPr>
            <a:r>
              <a:rPr lang="nl-BE" sz="1400" dirty="0">
                <a:latin typeface="+mj-lt"/>
              </a:rPr>
              <a:t>aanbevelingen te formuleren</a:t>
            </a:r>
          </a:p>
          <a:p>
            <a:pPr marL="285750" indent="-285750">
              <a:buFont typeface="Arial" panose="020B0604020202020204" pitchFamily="34" charset="0"/>
              <a:buChar char="•"/>
            </a:pPr>
            <a:r>
              <a:rPr lang="nl-BE" sz="1400" dirty="0">
                <a:latin typeface="+mj-lt"/>
              </a:rPr>
              <a:t>bestaande schendingen te herstellen </a:t>
            </a:r>
          </a:p>
          <a:p>
            <a:pPr marL="285750" indent="-285750">
              <a:buFont typeface="Arial" panose="020B0604020202020204" pitchFamily="34" charset="0"/>
              <a:buChar char="•"/>
            </a:pPr>
            <a:r>
              <a:rPr lang="nl-BE" sz="1400" dirty="0">
                <a:latin typeface="+mj-lt"/>
              </a:rPr>
              <a:t>potentiële schendingen te voorkomen</a:t>
            </a:r>
          </a:p>
        </p:txBody>
      </p:sp>
      <p:sp>
        <p:nvSpPr>
          <p:cNvPr id="29" name="Tijdelijke aanduiding voor tekst 28">
            <a:extLst>
              <a:ext uri="{FF2B5EF4-FFF2-40B4-BE49-F238E27FC236}">
                <a16:creationId xmlns:a16="http://schemas.microsoft.com/office/drawing/2014/main" id="{6A3DDADE-C586-8E5C-58D9-561E61CBBE51}"/>
              </a:ext>
            </a:extLst>
          </p:cNvPr>
          <p:cNvSpPr>
            <a:spLocks noGrp="1"/>
          </p:cNvSpPr>
          <p:nvPr>
            <p:ph type="body" sz="quarter" idx="26"/>
          </p:nvPr>
        </p:nvSpPr>
        <p:spPr>
          <a:xfrm>
            <a:off x="6157537" y="4035599"/>
            <a:ext cx="2767388" cy="2565225"/>
          </a:xfrm>
        </p:spPr>
        <p:txBody>
          <a:bodyPr/>
          <a:lstStyle/>
          <a:p>
            <a:r>
              <a:rPr lang="nl-BE" sz="1600" b="1" dirty="0">
                <a:latin typeface="+mj-lt"/>
              </a:rPr>
              <a:t>Toezicht aan de hand van:</a:t>
            </a:r>
          </a:p>
          <a:p>
            <a:pPr marL="285750" indent="-285750">
              <a:buFont typeface="Arial" panose="020B0604020202020204" pitchFamily="34" charset="0"/>
              <a:buChar char="•"/>
            </a:pPr>
            <a:r>
              <a:rPr lang="nl-BE" sz="1400" dirty="0">
                <a:latin typeface="+mj-lt"/>
              </a:rPr>
              <a:t>jaarlijks verslag mensenrechten in Vlaanderen</a:t>
            </a:r>
          </a:p>
          <a:p>
            <a:pPr marL="285750" indent="-285750">
              <a:buFont typeface="Arial" panose="020B0604020202020204" pitchFamily="34" charset="0"/>
              <a:buChar char="•"/>
            </a:pPr>
            <a:r>
              <a:rPr lang="nl-BE" sz="1400" dirty="0" err="1">
                <a:latin typeface="+mj-lt"/>
              </a:rPr>
              <a:t>Rule</a:t>
            </a:r>
            <a:r>
              <a:rPr lang="nl-BE" sz="1400" dirty="0">
                <a:latin typeface="+mj-lt"/>
              </a:rPr>
              <a:t> of </a:t>
            </a:r>
            <a:r>
              <a:rPr lang="nl-BE" sz="1400" dirty="0" err="1">
                <a:latin typeface="+mj-lt"/>
              </a:rPr>
              <a:t>Law</a:t>
            </a:r>
            <a:r>
              <a:rPr lang="nl-BE" sz="1400" dirty="0">
                <a:latin typeface="+mj-lt"/>
              </a:rPr>
              <a:t> rapportering </a:t>
            </a:r>
          </a:p>
          <a:p>
            <a:pPr marL="285750" indent="-285750">
              <a:buFont typeface="Arial" panose="020B0604020202020204" pitchFamily="34" charset="0"/>
              <a:buChar char="•"/>
            </a:pPr>
            <a:r>
              <a:rPr lang="nl-NL" sz="1400" dirty="0">
                <a:latin typeface="+mj-lt"/>
              </a:rPr>
              <a:t>VN verdrag inzake de rechten van personen met een handicap</a:t>
            </a:r>
          </a:p>
          <a:p>
            <a:pPr marL="285750" indent="-285750">
              <a:buFont typeface="Arial" panose="020B0604020202020204" pitchFamily="34" charset="0"/>
              <a:buChar char="•"/>
            </a:pPr>
            <a:r>
              <a:rPr lang="nl-NL" sz="1400" dirty="0">
                <a:latin typeface="+mj-lt"/>
              </a:rPr>
              <a:t>Universal </a:t>
            </a:r>
            <a:r>
              <a:rPr lang="nl-NL" sz="1400" dirty="0" err="1">
                <a:latin typeface="+mj-lt"/>
              </a:rPr>
              <a:t>Periodic</a:t>
            </a:r>
            <a:r>
              <a:rPr lang="nl-NL" sz="1400" dirty="0">
                <a:latin typeface="+mj-lt"/>
              </a:rPr>
              <a:t> Review</a:t>
            </a:r>
          </a:p>
          <a:p>
            <a:pPr marL="285750" indent="-285750">
              <a:buFont typeface="Arial" panose="020B0604020202020204" pitchFamily="34" charset="0"/>
              <a:buChar char="•"/>
            </a:pPr>
            <a:r>
              <a:rPr lang="nl-NL" sz="1400" dirty="0">
                <a:latin typeface="+mj-lt"/>
              </a:rPr>
              <a:t>samenwerking VVSG</a:t>
            </a:r>
            <a:endParaRPr lang="nl-BE" sz="1400" dirty="0">
              <a:latin typeface="+mj-lt"/>
            </a:endParaRPr>
          </a:p>
        </p:txBody>
      </p:sp>
      <p:sp>
        <p:nvSpPr>
          <p:cNvPr id="30" name="Tijdelijke aanduiding voor tekst 29">
            <a:extLst>
              <a:ext uri="{FF2B5EF4-FFF2-40B4-BE49-F238E27FC236}">
                <a16:creationId xmlns:a16="http://schemas.microsoft.com/office/drawing/2014/main" id="{0DD7BBFE-B8BF-2FD2-4604-A9C9CDE42EE4}"/>
              </a:ext>
            </a:extLst>
          </p:cNvPr>
          <p:cNvSpPr>
            <a:spLocks noGrp="1"/>
          </p:cNvSpPr>
          <p:nvPr>
            <p:ph type="body" sz="quarter" idx="27"/>
          </p:nvPr>
        </p:nvSpPr>
        <p:spPr>
          <a:xfrm>
            <a:off x="9302400" y="4035600"/>
            <a:ext cx="2889600" cy="1080000"/>
          </a:xfrm>
        </p:spPr>
        <p:txBody>
          <a:bodyPr/>
          <a:lstStyle/>
          <a:p>
            <a:r>
              <a:rPr lang="nl-BE" sz="1600" b="1" dirty="0">
                <a:latin typeface="+mj-lt"/>
              </a:rPr>
              <a:t>Bekendmakingscampagnes:</a:t>
            </a:r>
          </a:p>
          <a:p>
            <a:pPr marL="285750" indent="-285750">
              <a:buFont typeface="Arial" panose="020B0604020202020204" pitchFamily="34" charset="0"/>
              <a:buChar char="•"/>
            </a:pPr>
            <a:r>
              <a:rPr lang="nl-BE" sz="1400" dirty="0">
                <a:latin typeface="+mj-lt"/>
              </a:rPr>
              <a:t>eigen mediacampagne</a:t>
            </a:r>
          </a:p>
          <a:p>
            <a:pPr marL="285750" indent="-285750">
              <a:buFont typeface="Arial" panose="020B0604020202020204" pitchFamily="34" charset="0"/>
              <a:buChar char="•"/>
            </a:pPr>
            <a:r>
              <a:rPr lang="nl-BE" sz="1400" dirty="0">
                <a:latin typeface="+mj-lt"/>
              </a:rPr>
              <a:t>geleidelijke uitbouw sociale media</a:t>
            </a:r>
          </a:p>
          <a:p>
            <a:pPr marL="285750" indent="-285750">
              <a:buFont typeface="Arial" panose="020B0604020202020204" pitchFamily="34" charset="0"/>
              <a:buChar char="•"/>
            </a:pPr>
            <a:r>
              <a:rPr lang="nl-BE" sz="1400" dirty="0">
                <a:latin typeface="+mj-lt"/>
              </a:rPr>
              <a:t>contact &amp; overleg middenveld</a:t>
            </a:r>
          </a:p>
          <a:p>
            <a:endParaRPr lang="nl-BE" dirty="0"/>
          </a:p>
        </p:txBody>
      </p:sp>
      <p:sp>
        <p:nvSpPr>
          <p:cNvPr id="31" name="Tijdelijke aanduiding voor tabel 30">
            <a:extLst>
              <a:ext uri="{FF2B5EF4-FFF2-40B4-BE49-F238E27FC236}">
                <a16:creationId xmlns:a16="http://schemas.microsoft.com/office/drawing/2014/main" id="{48C02CB6-3BFE-86B1-CA2A-B84286C09311}"/>
              </a:ext>
            </a:extLst>
          </p:cNvPr>
          <p:cNvSpPr>
            <a:spLocks noGrp="1"/>
          </p:cNvSpPr>
          <p:nvPr>
            <p:ph type="tbl" sz="quarter" idx="28"/>
          </p:nvPr>
        </p:nvSpPr>
        <p:spPr/>
        <p:txBody>
          <a:bodyPr/>
          <a:lstStyle/>
          <a:p>
            <a:endParaRPr lang="nl-BE"/>
          </a:p>
        </p:txBody>
      </p:sp>
    </p:spTree>
    <p:extLst>
      <p:ext uri="{BB962C8B-B14F-4D97-AF65-F5344CB8AC3E}">
        <p14:creationId xmlns:p14="http://schemas.microsoft.com/office/powerpoint/2010/main" val="1793591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2">
            <a:extLst>
              <a:ext uri="{FF2B5EF4-FFF2-40B4-BE49-F238E27FC236}">
                <a16:creationId xmlns:a16="http://schemas.microsoft.com/office/drawing/2014/main" id="{FA5464B8-E055-DE64-A197-85B32CB79669}"/>
              </a:ext>
            </a:extLst>
          </p:cNvPr>
          <p:cNvSpPr>
            <a:spLocks noGrp="1"/>
          </p:cNvSpPr>
          <p:nvPr>
            <p:ph type="title"/>
          </p:nvPr>
        </p:nvSpPr>
        <p:spPr>
          <a:xfrm>
            <a:off x="1220400" y="639450"/>
            <a:ext cx="3970799" cy="288000"/>
          </a:xfrm>
        </p:spPr>
        <p:txBody>
          <a:bodyPr/>
          <a:lstStyle/>
          <a:p>
            <a:pPr algn="ctr"/>
            <a:r>
              <a:rPr lang="nl-BE" sz="2800"/>
              <a:t>Advies en rapportering</a:t>
            </a:r>
          </a:p>
        </p:txBody>
      </p:sp>
      <p:pic>
        <p:nvPicPr>
          <p:cNvPr id="16" name="Tijdelijke aanduiding voor inhoud 15">
            <a:extLst>
              <a:ext uri="{FF2B5EF4-FFF2-40B4-BE49-F238E27FC236}">
                <a16:creationId xmlns:a16="http://schemas.microsoft.com/office/drawing/2014/main" id="{A2C8B4EF-FB4A-BC14-D545-EF80B3A202EE}"/>
              </a:ext>
            </a:extLst>
          </p:cNvPr>
          <p:cNvPicPr>
            <a:picLocks noGrp="1" noChangeAspect="1"/>
          </p:cNvPicPr>
          <p:nvPr>
            <p:ph sz="quarter" idx="18"/>
          </p:nvPr>
        </p:nvPicPr>
        <p:blipFill>
          <a:blip r:embed="rId3"/>
          <a:stretch/>
        </p:blipFill>
        <p:spPr>
          <a:xfrm>
            <a:off x="1542335" y="1462088"/>
            <a:ext cx="3327242" cy="4498975"/>
          </a:xfrm>
          <a:prstGeom prst="rect">
            <a:avLst/>
          </a:prstGeom>
          <a:noFill/>
        </p:spPr>
      </p:pic>
      <p:sp>
        <p:nvSpPr>
          <p:cNvPr id="35" name="Table Placeholder 5">
            <a:extLst>
              <a:ext uri="{FF2B5EF4-FFF2-40B4-BE49-F238E27FC236}">
                <a16:creationId xmlns:a16="http://schemas.microsoft.com/office/drawing/2014/main" id="{C53C7AE1-99CB-D998-CB24-A82EC702FE42}"/>
              </a:ext>
            </a:extLst>
          </p:cNvPr>
          <p:cNvSpPr>
            <a:spLocks noGrp="1"/>
          </p:cNvSpPr>
          <p:nvPr>
            <p:ph type="tbl" sz="quarter" idx="23"/>
          </p:nvPr>
        </p:nvSpPr>
        <p:spPr/>
        <p:txBody>
          <a:bodyPr/>
          <a:lstStyle/>
          <a:p>
            <a:endParaRPr lang="nl-BE"/>
          </a:p>
        </p:txBody>
      </p:sp>
      <p:pic>
        <p:nvPicPr>
          <p:cNvPr id="7" name="Afbeelding 6">
            <a:extLst>
              <a:ext uri="{FF2B5EF4-FFF2-40B4-BE49-F238E27FC236}">
                <a16:creationId xmlns:a16="http://schemas.microsoft.com/office/drawing/2014/main" id="{7A4A8E54-EA05-0FC2-9046-530A982F7E74}"/>
              </a:ext>
            </a:extLst>
          </p:cNvPr>
          <p:cNvPicPr>
            <a:picLocks noChangeAspect="1"/>
          </p:cNvPicPr>
          <p:nvPr/>
        </p:nvPicPr>
        <p:blipFill>
          <a:blip r:embed="rId4"/>
          <a:stretch>
            <a:fillRect/>
          </a:stretch>
        </p:blipFill>
        <p:spPr>
          <a:xfrm>
            <a:off x="6193196" y="1287124"/>
            <a:ext cx="5487166" cy="4848902"/>
          </a:xfrm>
          <a:prstGeom prst="rect">
            <a:avLst/>
          </a:prstGeom>
        </p:spPr>
      </p:pic>
      <p:pic>
        <p:nvPicPr>
          <p:cNvPr id="2" name="Tijdelijke aanduiding voor inhoud 8">
            <a:extLst>
              <a:ext uri="{FF2B5EF4-FFF2-40B4-BE49-F238E27FC236}">
                <a16:creationId xmlns:a16="http://schemas.microsoft.com/office/drawing/2014/main" id="{AA6C2E67-2C67-546B-8EE8-4813DFBF9023}"/>
              </a:ext>
            </a:extLst>
          </p:cNvPr>
          <p:cNvPicPr>
            <a:picLocks noChangeAspect="1"/>
          </p:cNvPicPr>
          <p:nvPr/>
        </p:nvPicPr>
        <p:blipFill>
          <a:blip r:embed="rId5"/>
          <a:stretch>
            <a:fillRect/>
          </a:stretch>
        </p:blipFill>
        <p:spPr>
          <a:xfrm>
            <a:off x="1154424" y="1462088"/>
            <a:ext cx="4103065" cy="4498975"/>
          </a:xfrm>
          <a:prstGeom prst="rect">
            <a:avLst/>
          </a:prstGeom>
        </p:spPr>
      </p:pic>
    </p:spTree>
    <p:extLst>
      <p:ext uri="{BB962C8B-B14F-4D97-AF65-F5344CB8AC3E}">
        <p14:creationId xmlns:p14="http://schemas.microsoft.com/office/powerpoint/2010/main" val="1905372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8E7313-0BE3-6871-945B-5CCA166F97FC}"/>
              </a:ext>
            </a:extLst>
          </p:cNvPr>
          <p:cNvSpPr>
            <a:spLocks noGrp="1"/>
          </p:cNvSpPr>
          <p:nvPr>
            <p:ph type="title"/>
          </p:nvPr>
        </p:nvSpPr>
        <p:spPr/>
        <p:txBody>
          <a:bodyPr/>
          <a:lstStyle/>
          <a:p>
            <a:endParaRPr lang="nl-BE"/>
          </a:p>
        </p:txBody>
      </p:sp>
      <p:pic>
        <p:nvPicPr>
          <p:cNvPr id="6" name="Afbeelding 5">
            <a:extLst>
              <a:ext uri="{FF2B5EF4-FFF2-40B4-BE49-F238E27FC236}">
                <a16:creationId xmlns:a16="http://schemas.microsoft.com/office/drawing/2014/main" id="{36EAE56A-8C2F-59A0-AFA0-C8A9A53736EE}"/>
              </a:ext>
            </a:extLst>
          </p:cNvPr>
          <p:cNvPicPr>
            <a:picLocks noChangeAspect="1"/>
          </p:cNvPicPr>
          <p:nvPr/>
        </p:nvPicPr>
        <p:blipFill>
          <a:blip r:embed="rId3"/>
          <a:stretch>
            <a:fillRect/>
          </a:stretch>
        </p:blipFill>
        <p:spPr>
          <a:xfrm>
            <a:off x="1112974" y="216881"/>
            <a:ext cx="4540611" cy="6424237"/>
          </a:xfrm>
          <a:prstGeom prst="rect">
            <a:avLst/>
          </a:prstGeom>
        </p:spPr>
      </p:pic>
      <p:pic>
        <p:nvPicPr>
          <p:cNvPr id="4" name="Tijdelijke aanduiding voor inhoud 3">
            <a:extLst>
              <a:ext uri="{FF2B5EF4-FFF2-40B4-BE49-F238E27FC236}">
                <a16:creationId xmlns:a16="http://schemas.microsoft.com/office/drawing/2014/main" id="{B2F75904-6BDA-DCC8-EC3E-87FDF3185A37}"/>
              </a:ext>
            </a:extLst>
          </p:cNvPr>
          <p:cNvPicPr>
            <a:picLocks noGrp="1" noChangeAspect="1"/>
          </p:cNvPicPr>
          <p:nvPr>
            <p:ph idx="1"/>
          </p:nvPr>
        </p:nvPicPr>
        <p:blipFill>
          <a:blip r:embed="rId4"/>
          <a:stretch>
            <a:fillRect/>
          </a:stretch>
        </p:blipFill>
        <p:spPr>
          <a:xfrm>
            <a:off x="7010271" y="216881"/>
            <a:ext cx="4557168" cy="6424237"/>
          </a:xfrm>
          <a:prstGeom prst="rect">
            <a:avLst/>
          </a:prstGeom>
        </p:spPr>
      </p:pic>
    </p:spTree>
    <p:extLst>
      <p:ext uri="{BB962C8B-B14F-4D97-AF65-F5344CB8AC3E}">
        <p14:creationId xmlns:p14="http://schemas.microsoft.com/office/powerpoint/2010/main" val="1808443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16E5F3-5F59-820D-166E-6AED9CD641E1}"/>
              </a:ext>
            </a:extLst>
          </p:cNvPr>
          <p:cNvSpPr>
            <a:spLocks noGrp="1"/>
          </p:cNvSpPr>
          <p:nvPr>
            <p:ph type="ctrTitle"/>
          </p:nvPr>
        </p:nvSpPr>
        <p:spPr>
          <a:xfrm>
            <a:off x="633600" y="1587599"/>
            <a:ext cx="5075437" cy="2292637"/>
          </a:xfrm>
        </p:spPr>
        <p:txBody>
          <a:bodyPr/>
          <a:lstStyle/>
          <a:p>
            <a:r>
              <a:rPr lang="nl-BE" sz="3200" dirty="0"/>
              <a:t>Focus:</a:t>
            </a:r>
            <a:br>
              <a:rPr lang="nl-BE" sz="3200" dirty="0"/>
            </a:br>
            <a:br>
              <a:rPr lang="nl-BE" sz="3200" dirty="0"/>
            </a:br>
            <a:r>
              <a:rPr lang="nl-BE" sz="3200" dirty="0"/>
              <a:t>Discriminatie op de huurmarkt</a:t>
            </a:r>
            <a:endParaRPr lang="en-BE" sz="3200" dirty="0"/>
          </a:p>
        </p:txBody>
      </p:sp>
      <p:sp>
        <p:nvSpPr>
          <p:cNvPr id="8" name="Date Placeholder 7">
            <a:extLst>
              <a:ext uri="{FF2B5EF4-FFF2-40B4-BE49-F238E27FC236}">
                <a16:creationId xmlns:a16="http://schemas.microsoft.com/office/drawing/2014/main" id="{7C75B310-6CBF-EC61-633D-C6EA8B9AE8D2}"/>
              </a:ext>
            </a:extLst>
          </p:cNvPr>
          <p:cNvSpPr>
            <a:spLocks noGrp="1"/>
          </p:cNvSpPr>
          <p:nvPr>
            <p:ph type="dt" sz="half" idx="10"/>
          </p:nvPr>
        </p:nvSpPr>
        <p:spPr>
          <a:xfrm>
            <a:off x="633600" y="633600"/>
            <a:ext cx="1544400" cy="324968"/>
          </a:xfrm>
        </p:spPr>
        <p:txBody>
          <a:bodyPr/>
          <a:lstStyle/>
          <a:p>
            <a:fld id="{98C786A5-C4CF-DC4A-B629-3AC7BF6CEE38}" type="datetime4">
              <a:rPr lang="en-US" smtClean="0"/>
              <a:t>March 16, 2026</a:t>
            </a:fld>
            <a:endParaRPr lang="nl-NL" dirty="0"/>
          </a:p>
        </p:txBody>
      </p:sp>
      <p:sp>
        <p:nvSpPr>
          <p:cNvPr id="6" name="Table Placeholder 5">
            <a:extLst>
              <a:ext uri="{FF2B5EF4-FFF2-40B4-BE49-F238E27FC236}">
                <a16:creationId xmlns:a16="http://schemas.microsoft.com/office/drawing/2014/main" id="{60364486-D283-EC1B-21F0-9F8E1FDF5D0F}"/>
              </a:ext>
            </a:extLst>
          </p:cNvPr>
          <p:cNvSpPr>
            <a:spLocks noGrp="1"/>
          </p:cNvSpPr>
          <p:nvPr>
            <p:ph type="tbl" sz="quarter" idx="11"/>
          </p:nvPr>
        </p:nvSpPr>
        <p:spPr/>
        <p:txBody>
          <a:bodyPr/>
          <a:lstStyle/>
          <a:p>
            <a:endParaRPr lang="nl-BE"/>
          </a:p>
        </p:txBody>
      </p:sp>
      <p:sp>
        <p:nvSpPr>
          <p:cNvPr id="7" name="Table Placeholder 6">
            <a:extLst>
              <a:ext uri="{FF2B5EF4-FFF2-40B4-BE49-F238E27FC236}">
                <a16:creationId xmlns:a16="http://schemas.microsoft.com/office/drawing/2014/main" id="{03185184-DE4D-80B3-D925-1864D3756D55}"/>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4004444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16A450B0-57CC-F9A5-C029-037672EA5485}"/>
              </a:ext>
            </a:extLst>
          </p:cNvPr>
          <p:cNvSpPr>
            <a:spLocks noGrp="1"/>
          </p:cNvSpPr>
          <p:nvPr>
            <p:ph type="title"/>
          </p:nvPr>
        </p:nvSpPr>
        <p:spPr/>
        <p:txBody>
          <a:bodyPr/>
          <a:lstStyle/>
          <a:p>
            <a:endParaRPr lang="nl-BE"/>
          </a:p>
        </p:txBody>
      </p:sp>
      <p:sp>
        <p:nvSpPr>
          <p:cNvPr id="4" name="Tijdelijke aanduiding voor inhoud 3">
            <a:extLst>
              <a:ext uri="{FF2B5EF4-FFF2-40B4-BE49-F238E27FC236}">
                <a16:creationId xmlns:a16="http://schemas.microsoft.com/office/drawing/2014/main" id="{F471133E-EFF2-17AC-CAE5-EFA92D4427B8}"/>
              </a:ext>
            </a:extLst>
          </p:cNvPr>
          <p:cNvSpPr>
            <a:spLocks noGrp="1"/>
          </p:cNvSpPr>
          <p:nvPr>
            <p:ph sz="quarter" idx="18"/>
          </p:nvPr>
        </p:nvSpPr>
        <p:spPr/>
        <p:txBody>
          <a:bodyPr anchor="t">
            <a:normAutofit fontScale="85000" lnSpcReduction="20000"/>
          </a:bodyPr>
          <a:lstStyle/>
          <a:p>
            <a:pPr>
              <a:spcAft>
                <a:spcPts val="600"/>
              </a:spcAft>
            </a:pPr>
            <a:r>
              <a:rPr lang="nl-NL" sz="1400" dirty="0"/>
              <a:t>Art. 23. Grondwet:</a:t>
            </a:r>
          </a:p>
          <a:p>
            <a:pPr marL="0" indent="0">
              <a:spcAft>
                <a:spcPts val="600"/>
              </a:spcAft>
              <a:buNone/>
            </a:pPr>
            <a:endParaRPr lang="nl-NL" sz="1400" dirty="0"/>
          </a:p>
          <a:p>
            <a:pPr marL="0" indent="0">
              <a:spcAft>
                <a:spcPts val="600"/>
              </a:spcAft>
              <a:buNone/>
            </a:pPr>
            <a:r>
              <a:rPr lang="nl-NL" sz="1400" i="1" dirty="0"/>
              <a:t>Ieder heeft het recht een menswaardig leven te leiden.</a:t>
            </a:r>
          </a:p>
          <a:p>
            <a:pPr marL="0" indent="0">
              <a:spcAft>
                <a:spcPts val="600"/>
              </a:spcAft>
              <a:buNone/>
            </a:pPr>
            <a:r>
              <a:rPr lang="nl-NL" sz="1400" i="1" dirty="0"/>
              <a:t>Die rechten omvatten inzonderheid :</a:t>
            </a:r>
          </a:p>
          <a:p>
            <a:pPr marL="342900" indent="-342900">
              <a:spcAft>
                <a:spcPts val="600"/>
              </a:spcAft>
              <a:buFont typeface="+mj-lt"/>
              <a:buAutoNum type="arabicPeriod"/>
            </a:pPr>
            <a:r>
              <a:rPr lang="nl-NL" sz="1100" i="1" dirty="0"/>
              <a:t>het recht op arbeid en op de vrije keuze van beroepsarbeid in het raam van een algemeen werkgelegenheidsbeleid dat onder meer gericht is op het waarborgen van een zo hoog en stabiel mogelijk werkgelegenheidspeil, het recht op billijke arbeidsvoorwaarden en een billijke beloning, alsmede het recht op informatie, overleg en collectief onderhandelen;</a:t>
            </a:r>
          </a:p>
          <a:p>
            <a:pPr marL="342900" indent="-342900">
              <a:spcAft>
                <a:spcPts val="600"/>
              </a:spcAft>
              <a:buFont typeface="+mj-lt"/>
              <a:buAutoNum type="arabicPeriod"/>
            </a:pPr>
            <a:r>
              <a:rPr lang="nl-NL" sz="1100" i="1" dirty="0"/>
              <a:t>het recht op sociale zekerheid, bescherming van de gezondheid en sociale, geneeskundige en juridische bijstand;</a:t>
            </a:r>
          </a:p>
          <a:p>
            <a:pPr marL="342900" indent="-342900">
              <a:spcAft>
                <a:spcPts val="600"/>
              </a:spcAft>
              <a:buFont typeface="+mj-lt"/>
              <a:buAutoNum type="arabicPeriod"/>
            </a:pPr>
            <a:r>
              <a:rPr lang="nl-NL" sz="1400" b="1" i="1" dirty="0"/>
              <a:t>het recht op een behoorlijke huisvesting;</a:t>
            </a:r>
          </a:p>
          <a:p>
            <a:pPr marL="342900" indent="-342900">
              <a:spcAft>
                <a:spcPts val="600"/>
              </a:spcAft>
              <a:buFont typeface="+mj-lt"/>
              <a:buAutoNum type="arabicPeriod"/>
            </a:pPr>
            <a:r>
              <a:rPr lang="nl-NL" sz="1200" i="1" dirty="0"/>
              <a:t>het recht op de bescherming van een gezond leefmilieu;</a:t>
            </a:r>
          </a:p>
          <a:p>
            <a:pPr marL="342900" indent="-342900">
              <a:spcAft>
                <a:spcPts val="600"/>
              </a:spcAft>
              <a:buFont typeface="+mj-lt"/>
              <a:buAutoNum type="arabicPeriod"/>
            </a:pPr>
            <a:r>
              <a:rPr lang="nl-NL" sz="1200" i="1" dirty="0"/>
              <a:t>het recht op culturele en maatschappelijke ontplooiing;</a:t>
            </a:r>
          </a:p>
          <a:p>
            <a:pPr marL="342900" indent="-342900">
              <a:spcAft>
                <a:spcPts val="600"/>
              </a:spcAft>
              <a:buFont typeface="+mj-lt"/>
              <a:buAutoNum type="arabicPeriod"/>
            </a:pPr>
            <a:r>
              <a:rPr lang="nl-NL" sz="1200" i="1" dirty="0"/>
              <a:t>het recht op gezinsbijslagen.</a:t>
            </a:r>
          </a:p>
          <a:p>
            <a:pPr marL="0" indent="0">
              <a:spcAft>
                <a:spcPts val="600"/>
              </a:spcAft>
              <a:buNone/>
            </a:pPr>
            <a:endParaRPr lang="nl-NL" sz="1400" b="1" dirty="0"/>
          </a:p>
          <a:p>
            <a:pPr>
              <a:spcAft>
                <a:spcPts val="600"/>
              </a:spcAft>
              <a:buFontTx/>
              <a:buChar char="-"/>
            </a:pPr>
            <a:r>
              <a:rPr lang="nl-NL" sz="1400" dirty="0"/>
              <a:t>Artikel 1.5 Vlaamse Codex Wonen:</a:t>
            </a:r>
          </a:p>
          <a:p>
            <a:pPr>
              <a:spcAft>
                <a:spcPts val="600"/>
              </a:spcAft>
              <a:buFontTx/>
              <a:buChar char="-"/>
            </a:pPr>
            <a:endParaRPr lang="nl-NL" sz="1400" dirty="0"/>
          </a:p>
          <a:p>
            <a:pPr marL="0" indent="0">
              <a:spcAft>
                <a:spcPts val="600"/>
              </a:spcAft>
              <a:buNone/>
            </a:pPr>
            <a:r>
              <a:rPr lang="nl-NL" sz="1400" i="1" dirty="0"/>
              <a:t>Iedereen heeft recht op menswaardig wonen.</a:t>
            </a:r>
          </a:p>
          <a:p>
            <a:pPr marL="0" indent="0">
              <a:spcAft>
                <a:spcPts val="600"/>
              </a:spcAft>
              <a:buNone/>
            </a:pPr>
            <a:r>
              <a:rPr lang="nl-NL" sz="1400" i="1" dirty="0"/>
              <a:t>Daartoe moet de beschikking over een aangepaste woning, van goede kwaliteit, in een behoorlijke woonomgeving, tegen een betaalbare prijs en met woonzekerheid worden bevorderd</a:t>
            </a:r>
            <a:r>
              <a:rPr lang="nl-NL" sz="1400" dirty="0"/>
              <a:t>.</a:t>
            </a:r>
          </a:p>
          <a:p>
            <a:pPr marL="0" indent="0">
              <a:spcAft>
                <a:spcPts val="600"/>
              </a:spcAft>
              <a:buNone/>
            </a:pPr>
            <a:endParaRPr lang="nl-NL" dirty="0"/>
          </a:p>
          <a:p>
            <a:pPr marL="0" indent="0">
              <a:spcAft>
                <a:spcPts val="600"/>
              </a:spcAft>
              <a:buNone/>
            </a:pPr>
            <a:endParaRPr lang="nl-BE" dirty="0"/>
          </a:p>
        </p:txBody>
      </p:sp>
      <p:sp>
        <p:nvSpPr>
          <p:cNvPr id="2055" name="Text Placeholder 3">
            <a:extLst>
              <a:ext uri="{FF2B5EF4-FFF2-40B4-BE49-F238E27FC236}">
                <a16:creationId xmlns:a16="http://schemas.microsoft.com/office/drawing/2014/main" id="{58CC4D49-9A33-6D28-A9F7-6052D65E68FE}"/>
              </a:ext>
            </a:extLst>
          </p:cNvPr>
          <p:cNvSpPr>
            <a:spLocks noGrp="1"/>
          </p:cNvSpPr>
          <p:nvPr>
            <p:ph type="body" sz="quarter" idx="19"/>
          </p:nvPr>
        </p:nvSpPr>
        <p:spPr>
          <a:xfrm>
            <a:off x="6415202" y="548471"/>
            <a:ext cx="1153061" cy="380738"/>
          </a:xfrm>
        </p:spPr>
        <p:txBody>
          <a:bodyPr/>
          <a:lstStyle/>
          <a:p>
            <a:r>
              <a:rPr lang="en-US" sz="2000" dirty="0">
                <a:latin typeface="+mn-lt"/>
              </a:rPr>
              <a:t>Principe</a:t>
            </a:r>
          </a:p>
        </p:txBody>
      </p:sp>
      <p:sp>
        <p:nvSpPr>
          <p:cNvPr id="6" name="Tijdelijke aanduiding voor tabel 5">
            <a:extLst>
              <a:ext uri="{FF2B5EF4-FFF2-40B4-BE49-F238E27FC236}">
                <a16:creationId xmlns:a16="http://schemas.microsoft.com/office/drawing/2014/main" id="{7BF077F2-3C09-FC99-0F20-E65EF406F607}"/>
              </a:ext>
            </a:extLst>
          </p:cNvPr>
          <p:cNvSpPr>
            <a:spLocks noGrp="1"/>
          </p:cNvSpPr>
          <p:nvPr>
            <p:ph type="tbl" sz="quarter" idx="23"/>
          </p:nvPr>
        </p:nvSpPr>
        <p:spPr/>
        <p:txBody>
          <a:bodyPr/>
          <a:lstStyle/>
          <a:p>
            <a:endParaRPr lang="nl-BE"/>
          </a:p>
        </p:txBody>
      </p:sp>
      <p:pic>
        <p:nvPicPr>
          <p:cNvPr id="2050" name="Picture 2" descr="In utopia wonen is ook niet alles | Trouw">
            <a:extLst>
              <a:ext uri="{FF2B5EF4-FFF2-40B4-BE49-F238E27FC236}">
                <a16:creationId xmlns:a16="http://schemas.microsoft.com/office/drawing/2014/main" id="{E84E48BB-009C-445E-B783-C7EAB7239DA4}"/>
              </a:ext>
            </a:extLst>
          </p:cNvPr>
          <p:cNvPicPr>
            <a:picLocks noGrp="1" noChangeAspect="1" noChangeArrowheads="1"/>
          </p:cNvPicPr>
          <p:nvPr>
            <p:ph type="pic" sz="quarter" idx="24"/>
          </p:nvPr>
        </p:nvPicPr>
        <p:blipFill>
          <a:blip r:embed="rId3">
            <a:extLst>
              <a:ext uri="{28A0092B-C50C-407E-A947-70E740481C1C}">
                <a14:useLocalDpi xmlns:a14="http://schemas.microsoft.com/office/drawing/2010/main" val="0"/>
              </a:ext>
            </a:extLst>
          </a:blip>
          <a:srcRect l="15152" r="15152"/>
          <a:stretch/>
        </p:blipFill>
        <p:spPr bwMode="auto">
          <a:prstGeom prst="rect">
            <a:avLst/>
          </a:prstGeom>
          <a:solidFill>
            <a:srgbClr val="FFFFFF"/>
          </a:solidFill>
        </p:spPr>
      </p:pic>
    </p:spTree>
    <p:extLst>
      <p:ext uri="{BB962C8B-B14F-4D97-AF65-F5344CB8AC3E}">
        <p14:creationId xmlns:p14="http://schemas.microsoft.com/office/powerpoint/2010/main" val="2249012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F7E85F-CB09-3AC6-388B-D102E235ABE0}"/>
              </a:ext>
            </a:extLst>
          </p:cNvPr>
          <p:cNvSpPr>
            <a:spLocks noGrp="1"/>
          </p:cNvSpPr>
          <p:nvPr>
            <p:ph type="title"/>
          </p:nvPr>
        </p:nvSpPr>
        <p:spPr/>
        <p:txBody>
          <a:bodyPr/>
          <a:lstStyle/>
          <a:p>
            <a:endParaRPr lang="nl-BE"/>
          </a:p>
        </p:txBody>
      </p:sp>
      <p:sp>
        <p:nvSpPr>
          <p:cNvPr id="4" name="Tijdelijke aanduiding voor inhoud 3">
            <a:extLst>
              <a:ext uri="{FF2B5EF4-FFF2-40B4-BE49-F238E27FC236}">
                <a16:creationId xmlns:a16="http://schemas.microsoft.com/office/drawing/2014/main" id="{4463A100-0991-C469-D130-28C71FE2CA03}"/>
              </a:ext>
            </a:extLst>
          </p:cNvPr>
          <p:cNvSpPr>
            <a:spLocks noGrp="1"/>
          </p:cNvSpPr>
          <p:nvPr>
            <p:ph sz="quarter" idx="18"/>
          </p:nvPr>
        </p:nvSpPr>
        <p:spPr/>
        <p:txBody>
          <a:bodyPr/>
          <a:lstStyle/>
          <a:p>
            <a:pPr marL="0" indent="0">
              <a:buNone/>
            </a:pPr>
            <a:r>
              <a:rPr lang="nl-BE" sz="1600" dirty="0"/>
              <a:t>Krapte op de huurmarkt</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pPr marL="0" indent="0">
              <a:buNone/>
            </a:pPr>
            <a:endParaRPr lang="nl-BE" dirty="0"/>
          </a:p>
        </p:txBody>
      </p:sp>
      <p:sp>
        <p:nvSpPr>
          <p:cNvPr id="5" name="Tijdelijke aanduiding voor tekst 4">
            <a:extLst>
              <a:ext uri="{FF2B5EF4-FFF2-40B4-BE49-F238E27FC236}">
                <a16:creationId xmlns:a16="http://schemas.microsoft.com/office/drawing/2014/main" id="{6A3FF69F-C9E4-F631-0A15-17F2C830482E}"/>
              </a:ext>
            </a:extLst>
          </p:cNvPr>
          <p:cNvSpPr>
            <a:spLocks noGrp="1"/>
          </p:cNvSpPr>
          <p:nvPr>
            <p:ph type="body" sz="quarter" idx="19"/>
          </p:nvPr>
        </p:nvSpPr>
        <p:spPr>
          <a:xfrm>
            <a:off x="633601" y="548471"/>
            <a:ext cx="1136566" cy="380738"/>
          </a:xfrm>
        </p:spPr>
        <p:txBody>
          <a:bodyPr/>
          <a:lstStyle/>
          <a:p>
            <a:r>
              <a:rPr lang="nl-BE" sz="2000" dirty="0">
                <a:latin typeface="+mn-lt"/>
              </a:rPr>
              <a:t>Realiteit</a:t>
            </a:r>
          </a:p>
        </p:txBody>
      </p:sp>
      <p:sp>
        <p:nvSpPr>
          <p:cNvPr id="7" name="Tijdelijke aanduiding voor tabel 6">
            <a:extLst>
              <a:ext uri="{FF2B5EF4-FFF2-40B4-BE49-F238E27FC236}">
                <a16:creationId xmlns:a16="http://schemas.microsoft.com/office/drawing/2014/main" id="{164406C7-C4EE-642A-8034-52FBBB74B4A7}"/>
              </a:ext>
            </a:extLst>
          </p:cNvPr>
          <p:cNvSpPr>
            <a:spLocks noGrp="1"/>
          </p:cNvSpPr>
          <p:nvPr>
            <p:ph type="tbl" sz="quarter" idx="23"/>
          </p:nvPr>
        </p:nvSpPr>
        <p:spPr/>
        <p:txBody>
          <a:bodyPr/>
          <a:lstStyle/>
          <a:p>
            <a:endParaRPr lang="nl-BE"/>
          </a:p>
        </p:txBody>
      </p:sp>
      <p:sp>
        <p:nvSpPr>
          <p:cNvPr id="8" name="Tijdelijke aanduiding voor inhoud 7">
            <a:extLst>
              <a:ext uri="{FF2B5EF4-FFF2-40B4-BE49-F238E27FC236}">
                <a16:creationId xmlns:a16="http://schemas.microsoft.com/office/drawing/2014/main" id="{CEF960AD-A166-3A4A-0E30-8AA956765B19}"/>
              </a:ext>
            </a:extLst>
          </p:cNvPr>
          <p:cNvSpPr>
            <a:spLocks noGrp="1"/>
          </p:cNvSpPr>
          <p:nvPr>
            <p:ph sz="quarter" idx="24"/>
          </p:nvPr>
        </p:nvSpPr>
        <p:spPr/>
        <p:txBody>
          <a:bodyPr/>
          <a:lstStyle/>
          <a:p>
            <a:endParaRPr lang="nl-BE"/>
          </a:p>
        </p:txBody>
      </p:sp>
      <p:pic>
        <p:nvPicPr>
          <p:cNvPr id="10" name="Afbeelding 9">
            <a:extLst>
              <a:ext uri="{FF2B5EF4-FFF2-40B4-BE49-F238E27FC236}">
                <a16:creationId xmlns:a16="http://schemas.microsoft.com/office/drawing/2014/main" id="{10CC354E-F821-3626-AC57-D6B6463C8478}"/>
              </a:ext>
            </a:extLst>
          </p:cNvPr>
          <p:cNvPicPr>
            <a:picLocks noChangeAspect="1"/>
          </p:cNvPicPr>
          <p:nvPr/>
        </p:nvPicPr>
        <p:blipFill>
          <a:blip r:embed="rId3"/>
          <a:stretch>
            <a:fillRect/>
          </a:stretch>
        </p:blipFill>
        <p:spPr>
          <a:xfrm>
            <a:off x="633600" y="2015124"/>
            <a:ext cx="4616966" cy="3247053"/>
          </a:xfrm>
          <a:prstGeom prst="rect">
            <a:avLst/>
          </a:prstGeom>
        </p:spPr>
      </p:pic>
      <p:pic>
        <p:nvPicPr>
          <p:cNvPr id="12" name="Afbeelding 11">
            <a:extLst>
              <a:ext uri="{FF2B5EF4-FFF2-40B4-BE49-F238E27FC236}">
                <a16:creationId xmlns:a16="http://schemas.microsoft.com/office/drawing/2014/main" id="{615E9D72-AF5B-C251-C794-470F974C4669}"/>
              </a:ext>
            </a:extLst>
          </p:cNvPr>
          <p:cNvPicPr>
            <a:picLocks noChangeAspect="1"/>
          </p:cNvPicPr>
          <p:nvPr/>
        </p:nvPicPr>
        <p:blipFill>
          <a:blip r:embed="rId4"/>
          <a:stretch>
            <a:fillRect/>
          </a:stretch>
        </p:blipFill>
        <p:spPr>
          <a:xfrm>
            <a:off x="5927895" y="2531489"/>
            <a:ext cx="5838054" cy="1795022"/>
          </a:xfrm>
          <a:prstGeom prst="rect">
            <a:avLst/>
          </a:prstGeom>
        </p:spPr>
      </p:pic>
      <p:sp>
        <p:nvSpPr>
          <p:cNvPr id="13" name="Tijdelijke aanduiding voor inhoud 3">
            <a:extLst>
              <a:ext uri="{FF2B5EF4-FFF2-40B4-BE49-F238E27FC236}">
                <a16:creationId xmlns:a16="http://schemas.microsoft.com/office/drawing/2014/main" id="{900A3613-1FE7-C29A-F7E7-3B17E43640F7}"/>
              </a:ext>
            </a:extLst>
          </p:cNvPr>
          <p:cNvSpPr txBox="1">
            <a:spLocks/>
          </p:cNvSpPr>
          <p:nvPr/>
        </p:nvSpPr>
        <p:spPr>
          <a:xfrm>
            <a:off x="6377548" y="1461600"/>
            <a:ext cx="5144400" cy="4500000"/>
          </a:xfrm>
          <a:prstGeom prst="rect">
            <a:avLst/>
          </a:prstGeom>
        </p:spPr>
        <p:txBody>
          <a:bodyPr vert="horz" lIns="0" tIns="0" rIns="0" bIns="0" rtlCol="0" anchor="t" anchorCtr="0">
            <a:noAutofit/>
          </a:bodyPr>
          <a:lstStyle>
            <a:lvl1pPr marL="45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1pPr>
            <a:lvl2pPr marL="108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2pPr>
            <a:lvl3pPr marL="171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3pPr>
            <a:lvl4pPr marL="234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4pPr>
            <a:lvl5pPr marL="297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5pPr>
            <a:lvl6pPr marL="0" indent="0" algn="l" defTabSz="914400" rtl="0" eaLnBrk="1" latinLnBrk="0" hangingPunct="1">
              <a:lnSpc>
                <a:spcPct val="120000"/>
              </a:lnSpc>
              <a:spcBef>
                <a:spcPts val="0"/>
              </a:spcBef>
              <a:spcAft>
                <a:spcPts val="1200"/>
              </a:spcAft>
              <a:buFont typeface="Arial" panose="020B0604020202020204" pitchFamily="34" charset="0"/>
              <a:buNone/>
              <a:defRPr sz="1500" kern="1200">
                <a:solidFill>
                  <a:schemeClr val="tx2"/>
                </a:solidFill>
                <a:latin typeface="+mn-lt"/>
                <a:ea typeface="+mn-ea"/>
                <a:cs typeface="+mn-cs"/>
              </a:defRPr>
            </a:lvl6pPr>
            <a:lvl7pPr marL="0" indent="0" algn="l" defTabSz="914400" rtl="0" eaLnBrk="1" latinLnBrk="0" hangingPunct="1">
              <a:lnSpc>
                <a:spcPct val="120000"/>
              </a:lnSpc>
              <a:spcBef>
                <a:spcPts val="0"/>
              </a:spcBef>
              <a:spcAft>
                <a:spcPts val="1200"/>
              </a:spcAft>
              <a:buFont typeface="Arial" panose="020B0604020202020204" pitchFamily="34" charset="0"/>
              <a:buNone/>
              <a:defRPr sz="1500" b="1" kern="1200">
                <a:solidFill>
                  <a:schemeClr val="tx2"/>
                </a:solidFill>
                <a:latin typeface="+mn-lt"/>
                <a:ea typeface="+mn-ea"/>
                <a:cs typeface="+mn-cs"/>
              </a:defRPr>
            </a:lvl7pPr>
            <a:lvl8pPr marL="0" indent="0" algn="l" defTabSz="914400" rtl="0" eaLnBrk="1" latinLnBrk="0" hangingPunct="1">
              <a:lnSpc>
                <a:spcPct val="90000"/>
              </a:lnSpc>
              <a:spcBef>
                <a:spcPts val="1500"/>
              </a:spcBef>
              <a:buFont typeface="Arial" panose="020B0604020202020204" pitchFamily="34" charset="0"/>
              <a:buNone/>
              <a:defRPr sz="2000" b="1" kern="1200">
                <a:solidFill>
                  <a:schemeClr val="tx2"/>
                </a:solidFill>
                <a:latin typeface="+mj-lt"/>
                <a:ea typeface="+mn-ea"/>
                <a:cs typeface="+mn-cs"/>
              </a:defRPr>
            </a:lvl8pPr>
            <a:lvl9pPr marL="0" indent="0" algn="l" defTabSz="914400" rtl="0" eaLnBrk="1" latinLnBrk="0" hangingPunct="1">
              <a:lnSpc>
                <a:spcPct val="125000"/>
              </a:lnSpc>
              <a:spcBef>
                <a:spcPts val="1500"/>
              </a:spcBef>
              <a:buFont typeface="Arial" panose="020B0604020202020204" pitchFamily="34" charset="0"/>
              <a:buNone/>
              <a:defRPr sz="1500" b="1" kern="1200">
                <a:solidFill>
                  <a:schemeClr val="tx1"/>
                </a:solidFill>
                <a:latin typeface="+mn-lt"/>
                <a:ea typeface="+mn-ea"/>
                <a:cs typeface="+mn-cs"/>
              </a:defRPr>
            </a:lvl9pPr>
          </a:lstStyle>
          <a:p>
            <a:pPr marL="0" indent="0">
              <a:buNone/>
            </a:pPr>
            <a:r>
              <a:rPr lang="nl-BE" sz="1600" dirty="0">
                <a:latin typeface="+mj-lt"/>
              </a:rPr>
              <a:t>Tekort aan sociale woningen</a:t>
            </a:r>
          </a:p>
          <a:p>
            <a:pPr marL="0" indent="0">
              <a:buNone/>
            </a:pPr>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pPr marL="0" indent="0">
              <a:buNone/>
            </a:pPr>
            <a:endParaRPr lang="nl-BE" dirty="0"/>
          </a:p>
        </p:txBody>
      </p:sp>
    </p:spTree>
    <p:extLst>
      <p:ext uri="{BB962C8B-B14F-4D97-AF65-F5344CB8AC3E}">
        <p14:creationId xmlns:p14="http://schemas.microsoft.com/office/powerpoint/2010/main" val="1951132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CEC6C0C1-2EAD-8918-7D55-09CB2A592B2A}"/>
              </a:ext>
            </a:extLst>
          </p:cNvPr>
          <p:cNvSpPr>
            <a:spLocks noGrp="1"/>
          </p:cNvSpPr>
          <p:nvPr>
            <p:ph type="body" sz="quarter" idx="10"/>
          </p:nvPr>
        </p:nvSpPr>
        <p:spPr>
          <a:xfrm>
            <a:off x="633600" y="565497"/>
            <a:ext cx="1912473" cy="461175"/>
          </a:xfrm>
        </p:spPr>
        <p:txBody>
          <a:bodyPr/>
          <a:lstStyle/>
          <a:p>
            <a:r>
              <a:rPr lang="nl-BE" sz="2000" dirty="0"/>
              <a:t>Discriminatie</a:t>
            </a:r>
          </a:p>
        </p:txBody>
      </p:sp>
      <p:sp>
        <p:nvSpPr>
          <p:cNvPr id="3" name="Tijdelijke aanduiding voor tabel 2">
            <a:extLst>
              <a:ext uri="{FF2B5EF4-FFF2-40B4-BE49-F238E27FC236}">
                <a16:creationId xmlns:a16="http://schemas.microsoft.com/office/drawing/2014/main" id="{8CD780EC-6ABE-EB61-5BDC-097DB79F66F1}"/>
              </a:ext>
            </a:extLst>
          </p:cNvPr>
          <p:cNvSpPr>
            <a:spLocks noGrp="1"/>
          </p:cNvSpPr>
          <p:nvPr>
            <p:ph type="tbl" sz="quarter" idx="23"/>
          </p:nvPr>
        </p:nvSpPr>
        <p:spPr/>
        <p:txBody>
          <a:bodyPr/>
          <a:lstStyle/>
          <a:p>
            <a:endParaRPr lang="nl-BE"/>
          </a:p>
        </p:txBody>
      </p:sp>
      <p:pic>
        <p:nvPicPr>
          <p:cNvPr id="6" name="Afbeelding 5" descr="Afbeelding met tekst, schermopname, Lettertype&#10;&#10;Automatisch gegenereerde beschrijving">
            <a:extLst>
              <a:ext uri="{FF2B5EF4-FFF2-40B4-BE49-F238E27FC236}">
                <a16:creationId xmlns:a16="http://schemas.microsoft.com/office/drawing/2014/main" id="{CB2E6EF4-AD0E-5B48-3508-FA392A856E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788" y="1520727"/>
            <a:ext cx="7258423" cy="3816546"/>
          </a:xfrm>
          <a:prstGeom prst="rect">
            <a:avLst/>
          </a:prstGeom>
        </p:spPr>
      </p:pic>
      <p:pic>
        <p:nvPicPr>
          <p:cNvPr id="16" name="Afbeelding 15">
            <a:extLst>
              <a:ext uri="{FF2B5EF4-FFF2-40B4-BE49-F238E27FC236}">
                <a16:creationId xmlns:a16="http://schemas.microsoft.com/office/drawing/2014/main" id="{18F62701-2175-F8F8-D6D6-9285FCF1CB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1304" y="393685"/>
            <a:ext cx="7169518" cy="2006703"/>
          </a:xfrm>
          <a:prstGeom prst="rect">
            <a:avLst/>
          </a:prstGeom>
        </p:spPr>
      </p:pic>
      <p:pic>
        <p:nvPicPr>
          <p:cNvPr id="18" name="Afbeelding 17" descr="Afbeelding met tekst, schermopname, Lettertype, lijn&#10;&#10;Automatisch gegenereerde beschrijving">
            <a:extLst>
              <a:ext uri="{FF2B5EF4-FFF2-40B4-BE49-F238E27FC236}">
                <a16:creationId xmlns:a16="http://schemas.microsoft.com/office/drawing/2014/main" id="{66227340-BF35-02C3-1059-B015C72ECB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450" y="1533245"/>
            <a:ext cx="11665550" cy="3733992"/>
          </a:xfrm>
          <a:prstGeom prst="rect">
            <a:avLst/>
          </a:prstGeom>
        </p:spPr>
      </p:pic>
      <p:pic>
        <p:nvPicPr>
          <p:cNvPr id="20" name="Afbeelding 19" descr="Afbeelding met tekst, schermopname, Lettertype&#10;&#10;Automatisch gegenereerde beschrijving">
            <a:extLst>
              <a:ext uri="{FF2B5EF4-FFF2-40B4-BE49-F238E27FC236}">
                <a16:creationId xmlns:a16="http://schemas.microsoft.com/office/drawing/2014/main" id="{3BA7BFFE-7582-5561-0B8E-339010465D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940" y="1026672"/>
            <a:ext cx="11722702" cy="4502381"/>
          </a:xfrm>
          <a:prstGeom prst="rect">
            <a:avLst/>
          </a:prstGeom>
        </p:spPr>
      </p:pic>
      <p:pic>
        <p:nvPicPr>
          <p:cNvPr id="22" name="Afbeelding 21" descr="Afbeelding met tekst, schermopname, Lettertype, software&#10;&#10;Automatisch gegenereerde beschrijving">
            <a:extLst>
              <a:ext uri="{FF2B5EF4-FFF2-40B4-BE49-F238E27FC236}">
                <a16:creationId xmlns:a16="http://schemas.microsoft.com/office/drawing/2014/main" id="{A743D236-878C-CED8-9334-5FDA94CCEA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06209"/>
            <a:ext cx="11875110" cy="6445581"/>
          </a:xfrm>
          <a:prstGeom prst="rect">
            <a:avLst/>
          </a:prstGeom>
        </p:spPr>
      </p:pic>
      <p:pic>
        <p:nvPicPr>
          <p:cNvPr id="5" name="Afbeelding 4">
            <a:extLst>
              <a:ext uri="{FF2B5EF4-FFF2-40B4-BE49-F238E27FC236}">
                <a16:creationId xmlns:a16="http://schemas.microsoft.com/office/drawing/2014/main" id="{0BE7F6BB-5BD0-C73C-73B3-0354CC7F3DBA}"/>
              </a:ext>
            </a:extLst>
          </p:cNvPr>
          <p:cNvPicPr>
            <a:picLocks noChangeAspect="1"/>
          </p:cNvPicPr>
          <p:nvPr/>
        </p:nvPicPr>
        <p:blipFill>
          <a:blip r:embed="rId8"/>
          <a:stretch>
            <a:fillRect/>
          </a:stretch>
        </p:blipFill>
        <p:spPr>
          <a:xfrm>
            <a:off x="3083034" y="0"/>
            <a:ext cx="6025931" cy="6858000"/>
          </a:xfrm>
          <a:prstGeom prst="rect">
            <a:avLst/>
          </a:prstGeom>
        </p:spPr>
      </p:pic>
      <p:pic>
        <p:nvPicPr>
          <p:cNvPr id="8" name="Afbeelding 7">
            <a:extLst>
              <a:ext uri="{FF2B5EF4-FFF2-40B4-BE49-F238E27FC236}">
                <a16:creationId xmlns:a16="http://schemas.microsoft.com/office/drawing/2014/main" id="{05633F36-00FB-4AE6-EF87-EE1332998E4E}"/>
              </a:ext>
            </a:extLst>
          </p:cNvPr>
          <p:cNvPicPr>
            <a:picLocks noChangeAspect="1"/>
          </p:cNvPicPr>
          <p:nvPr/>
        </p:nvPicPr>
        <p:blipFill>
          <a:blip r:embed="rId9"/>
          <a:stretch>
            <a:fillRect/>
          </a:stretch>
        </p:blipFill>
        <p:spPr>
          <a:xfrm>
            <a:off x="3210940" y="0"/>
            <a:ext cx="5770119" cy="6858000"/>
          </a:xfrm>
          <a:prstGeom prst="rect">
            <a:avLst/>
          </a:prstGeom>
        </p:spPr>
      </p:pic>
    </p:spTree>
    <p:extLst>
      <p:ext uri="{BB962C8B-B14F-4D97-AF65-F5344CB8AC3E}">
        <p14:creationId xmlns:p14="http://schemas.microsoft.com/office/powerpoint/2010/main" val="249343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B1B6E-D40E-2E1F-E2C2-EB58B3DDD5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FF4578-B531-0B7B-B65C-455D1ACC695E}"/>
              </a:ext>
            </a:extLst>
          </p:cNvPr>
          <p:cNvSpPr>
            <a:spLocks noGrp="1"/>
          </p:cNvSpPr>
          <p:nvPr>
            <p:ph type="ctrTitle"/>
          </p:nvPr>
        </p:nvSpPr>
        <p:spPr>
          <a:xfrm>
            <a:off x="633599" y="1587600"/>
            <a:ext cx="5778351" cy="1800000"/>
          </a:xfrm>
        </p:spPr>
        <p:txBody>
          <a:bodyPr/>
          <a:lstStyle/>
          <a:p>
            <a:r>
              <a:rPr lang="nl-BE" dirty="0"/>
              <a:t>Gelijke kansendecreet</a:t>
            </a:r>
          </a:p>
        </p:txBody>
      </p:sp>
      <p:sp>
        <p:nvSpPr>
          <p:cNvPr id="3" name="Tijdelijke aanduiding voor tabel 2">
            <a:extLst>
              <a:ext uri="{FF2B5EF4-FFF2-40B4-BE49-F238E27FC236}">
                <a16:creationId xmlns:a16="http://schemas.microsoft.com/office/drawing/2014/main" id="{543C5084-E4AB-E039-34D2-3A838898AB2B}"/>
              </a:ext>
            </a:extLst>
          </p:cNvPr>
          <p:cNvSpPr>
            <a:spLocks noGrp="1"/>
          </p:cNvSpPr>
          <p:nvPr>
            <p:ph type="tbl" sz="quarter" idx="11"/>
          </p:nvPr>
        </p:nvSpPr>
        <p:spPr/>
        <p:txBody>
          <a:bodyPr/>
          <a:lstStyle/>
          <a:p>
            <a:endParaRPr lang="nl-BE"/>
          </a:p>
        </p:txBody>
      </p:sp>
      <p:sp>
        <p:nvSpPr>
          <p:cNvPr id="4" name="Tijdelijke aanduiding voor tabel 3">
            <a:extLst>
              <a:ext uri="{FF2B5EF4-FFF2-40B4-BE49-F238E27FC236}">
                <a16:creationId xmlns:a16="http://schemas.microsoft.com/office/drawing/2014/main" id="{83DB1C86-41B6-F3EA-BE14-4A9834A94555}"/>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4260550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C27A0A30-EEE0-08B7-E050-2406B52AA44B}"/>
              </a:ext>
            </a:extLst>
          </p:cNvPr>
          <p:cNvSpPr>
            <a:spLocks noGrp="1"/>
          </p:cNvSpPr>
          <p:nvPr>
            <p:ph type="title"/>
          </p:nvPr>
        </p:nvSpPr>
        <p:spPr>
          <a:xfrm>
            <a:off x="1879850" y="438387"/>
            <a:ext cx="9751200" cy="288000"/>
          </a:xfrm>
        </p:spPr>
        <p:txBody>
          <a:bodyPr/>
          <a:lstStyle/>
          <a:p>
            <a:r>
              <a:rPr lang="nl-BE" dirty="0">
                <a:latin typeface="+mn-lt"/>
              </a:rPr>
              <a:t>Gelijke kansendecreet: In het kort</a:t>
            </a:r>
            <a:endParaRPr lang="nl-BE" dirty="0"/>
          </a:p>
        </p:txBody>
      </p:sp>
      <p:sp>
        <p:nvSpPr>
          <p:cNvPr id="10" name="Tijdelijke aanduiding voor inhoud 9">
            <a:extLst>
              <a:ext uri="{FF2B5EF4-FFF2-40B4-BE49-F238E27FC236}">
                <a16:creationId xmlns:a16="http://schemas.microsoft.com/office/drawing/2014/main" id="{74C0F01B-6E98-C223-5DBD-7EA213BE32D7}"/>
              </a:ext>
            </a:extLst>
          </p:cNvPr>
          <p:cNvSpPr>
            <a:spLocks noGrp="1"/>
          </p:cNvSpPr>
          <p:nvPr>
            <p:ph idx="1"/>
          </p:nvPr>
        </p:nvSpPr>
        <p:spPr/>
        <p:txBody>
          <a:bodyPr/>
          <a:lstStyle/>
          <a:p>
            <a:endParaRPr lang="nl-BE"/>
          </a:p>
        </p:txBody>
      </p:sp>
      <p:sp>
        <p:nvSpPr>
          <p:cNvPr id="4" name="Rechthoek 3">
            <a:extLst>
              <a:ext uri="{FF2B5EF4-FFF2-40B4-BE49-F238E27FC236}">
                <a16:creationId xmlns:a16="http://schemas.microsoft.com/office/drawing/2014/main" id="{9C5931CC-5AD7-990E-6D0F-63E24787F1C0}"/>
              </a:ext>
            </a:extLst>
          </p:cNvPr>
          <p:cNvSpPr/>
          <p:nvPr/>
        </p:nvSpPr>
        <p:spPr>
          <a:xfrm>
            <a:off x="619570" y="828939"/>
            <a:ext cx="6640082" cy="22475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 1">
            <a:extLst>
              <a:ext uri="{FF2B5EF4-FFF2-40B4-BE49-F238E27FC236}">
                <a16:creationId xmlns:a16="http://schemas.microsoft.com/office/drawing/2014/main" id="{D6D2559F-A46F-3FF3-4002-58B62E9C625C}"/>
              </a:ext>
            </a:extLst>
          </p:cNvPr>
          <p:cNvSpPr/>
          <p:nvPr/>
        </p:nvSpPr>
        <p:spPr>
          <a:xfrm>
            <a:off x="4080616" y="1209225"/>
            <a:ext cx="2794475" cy="1486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Beschermd kenmerk</a:t>
            </a:r>
          </a:p>
        </p:txBody>
      </p:sp>
      <p:sp>
        <p:nvSpPr>
          <p:cNvPr id="3" name="Rechthoek 2">
            <a:extLst>
              <a:ext uri="{FF2B5EF4-FFF2-40B4-BE49-F238E27FC236}">
                <a16:creationId xmlns:a16="http://schemas.microsoft.com/office/drawing/2014/main" id="{F1A81862-46AE-F2C4-C4E7-3BC4366FFE09}"/>
              </a:ext>
            </a:extLst>
          </p:cNvPr>
          <p:cNvSpPr/>
          <p:nvPr/>
        </p:nvSpPr>
        <p:spPr>
          <a:xfrm>
            <a:off x="901581" y="1209226"/>
            <a:ext cx="2794475" cy="1486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Ongelijke behandeling</a:t>
            </a:r>
          </a:p>
        </p:txBody>
      </p:sp>
      <p:sp>
        <p:nvSpPr>
          <p:cNvPr id="6" name="Pijl: omlaag 5">
            <a:extLst>
              <a:ext uri="{FF2B5EF4-FFF2-40B4-BE49-F238E27FC236}">
                <a16:creationId xmlns:a16="http://schemas.microsoft.com/office/drawing/2014/main" id="{F50AC14F-AA9C-BD2F-F699-D0C1E9187B9D}"/>
              </a:ext>
            </a:extLst>
          </p:cNvPr>
          <p:cNvSpPr/>
          <p:nvPr/>
        </p:nvSpPr>
        <p:spPr>
          <a:xfrm>
            <a:off x="3593506" y="3153398"/>
            <a:ext cx="487110" cy="8374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a:extLst>
              <a:ext uri="{FF2B5EF4-FFF2-40B4-BE49-F238E27FC236}">
                <a16:creationId xmlns:a16="http://schemas.microsoft.com/office/drawing/2014/main" id="{9201F759-D623-CEA5-3057-2140E399FCCE}"/>
              </a:ext>
            </a:extLst>
          </p:cNvPr>
          <p:cNvSpPr/>
          <p:nvPr/>
        </p:nvSpPr>
        <p:spPr>
          <a:xfrm>
            <a:off x="2717563" y="4042161"/>
            <a:ext cx="2315910" cy="105967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Begin van bewijs</a:t>
            </a:r>
          </a:p>
        </p:txBody>
      </p:sp>
      <p:sp>
        <p:nvSpPr>
          <p:cNvPr id="9" name="Pijl: rechts 8">
            <a:extLst>
              <a:ext uri="{FF2B5EF4-FFF2-40B4-BE49-F238E27FC236}">
                <a16:creationId xmlns:a16="http://schemas.microsoft.com/office/drawing/2014/main" id="{17F16809-1A49-1B8A-B159-422D6FA77BC7}"/>
              </a:ext>
            </a:extLst>
          </p:cNvPr>
          <p:cNvSpPr/>
          <p:nvPr/>
        </p:nvSpPr>
        <p:spPr>
          <a:xfrm>
            <a:off x="5315483" y="4349809"/>
            <a:ext cx="2879934" cy="4443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1" name="Rechthoek 10">
            <a:extLst>
              <a:ext uri="{FF2B5EF4-FFF2-40B4-BE49-F238E27FC236}">
                <a16:creationId xmlns:a16="http://schemas.microsoft.com/office/drawing/2014/main" id="{3215DBB4-22A7-75AB-1571-70E14EF59758}"/>
              </a:ext>
            </a:extLst>
          </p:cNvPr>
          <p:cNvSpPr/>
          <p:nvPr/>
        </p:nvSpPr>
        <p:spPr>
          <a:xfrm>
            <a:off x="7464750" y="1281978"/>
            <a:ext cx="2509432" cy="16207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sym typeface="Wingdings" panose="05000000000000000000" pitchFamily="2" charset="2"/>
              </a:rPr>
              <a:t>Bewijs leveren geen ongelijke behandeling omwille van beschermd kenmerk</a:t>
            </a:r>
          </a:p>
        </p:txBody>
      </p:sp>
      <p:sp>
        <p:nvSpPr>
          <p:cNvPr id="12" name="Rechthoek 11">
            <a:extLst>
              <a:ext uri="{FF2B5EF4-FFF2-40B4-BE49-F238E27FC236}">
                <a16:creationId xmlns:a16="http://schemas.microsoft.com/office/drawing/2014/main" id="{1934E4C0-9EA8-0A5D-434B-0E83B194934A}"/>
              </a:ext>
            </a:extLst>
          </p:cNvPr>
          <p:cNvSpPr/>
          <p:nvPr/>
        </p:nvSpPr>
        <p:spPr>
          <a:xfrm>
            <a:off x="8443957" y="3761609"/>
            <a:ext cx="2452643" cy="16207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sym typeface="Wingdings" panose="05000000000000000000" pitchFamily="2" charset="2"/>
              </a:rPr>
              <a:t>Verweerder</a:t>
            </a:r>
          </a:p>
        </p:txBody>
      </p:sp>
      <p:sp>
        <p:nvSpPr>
          <p:cNvPr id="13" name="Rechthoek 12">
            <a:extLst>
              <a:ext uri="{FF2B5EF4-FFF2-40B4-BE49-F238E27FC236}">
                <a16:creationId xmlns:a16="http://schemas.microsoft.com/office/drawing/2014/main" id="{2CF0EB1D-522E-6321-744F-31B565B67667}"/>
              </a:ext>
            </a:extLst>
          </p:cNvPr>
          <p:cNvSpPr/>
          <p:nvPr/>
        </p:nvSpPr>
        <p:spPr>
          <a:xfrm>
            <a:off x="10059337" y="1716158"/>
            <a:ext cx="2069509" cy="8289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Rechtvaardiging</a:t>
            </a:r>
          </a:p>
        </p:txBody>
      </p:sp>
      <p:sp>
        <p:nvSpPr>
          <p:cNvPr id="16" name="Pijl: omlaag 15">
            <a:extLst>
              <a:ext uri="{FF2B5EF4-FFF2-40B4-BE49-F238E27FC236}">
                <a16:creationId xmlns:a16="http://schemas.microsoft.com/office/drawing/2014/main" id="{A72582BA-D16F-408D-7130-7A9362D4069A}"/>
              </a:ext>
            </a:extLst>
          </p:cNvPr>
          <p:cNvSpPr/>
          <p:nvPr/>
        </p:nvSpPr>
        <p:spPr>
          <a:xfrm rot="10800000">
            <a:off x="8691071" y="3076484"/>
            <a:ext cx="393108" cy="61529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Pijl: omlaag 16">
            <a:extLst>
              <a:ext uri="{FF2B5EF4-FFF2-40B4-BE49-F238E27FC236}">
                <a16:creationId xmlns:a16="http://schemas.microsoft.com/office/drawing/2014/main" id="{401A9839-3F12-487E-961A-F975C532DE86}"/>
              </a:ext>
            </a:extLst>
          </p:cNvPr>
          <p:cNvSpPr/>
          <p:nvPr/>
        </p:nvSpPr>
        <p:spPr>
          <a:xfrm rot="12452646">
            <a:off x="10581741" y="2632898"/>
            <a:ext cx="311923" cy="104091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Tree>
    <p:extLst>
      <p:ext uri="{BB962C8B-B14F-4D97-AF65-F5344CB8AC3E}">
        <p14:creationId xmlns:p14="http://schemas.microsoft.com/office/powerpoint/2010/main" val="273787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8" presetClass="emph" presetSubtype="0" fill="hold" grpId="1" nodeType="clickEffect">
                                  <p:stCondLst>
                                    <p:cond delay="0"/>
                                  </p:stCondLst>
                                  <p:childTnLst>
                                    <p:animRot by="21600000">
                                      <p:cBhvr>
                                        <p:cTn id="34" dur="2000" fill="hold"/>
                                        <p:tgtEl>
                                          <p:spTgt spid="7"/>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ppt_x"/>
                                          </p:val>
                                        </p:tav>
                                        <p:tav tm="100000">
                                          <p:val>
                                            <p:strVal val="#ppt_x"/>
                                          </p:val>
                                        </p:tav>
                                      </p:tavLst>
                                    </p:anim>
                                    <p:anim calcmode="lin" valueType="num">
                                      <p:cBhvr additive="base">
                                        <p:cTn id="6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P spid="6" grpId="0" animBg="1"/>
      <p:bldP spid="7" grpId="0" animBg="1"/>
      <p:bldP spid="7" grpId="1" animBg="1"/>
      <p:bldP spid="9" grpId="0" animBg="1"/>
      <p:bldP spid="11" grpId="0" animBg="1"/>
      <p:bldP spid="12" grpId="0" animBg="1"/>
      <p:bldP spid="13"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FAF67-6D9A-1F27-C517-96BE52AF24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F91130-1BA6-C076-7634-59DB6EF6EF48}"/>
              </a:ext>
            </a:extLst>
          </p:cNvPr>
          <p:cNvSpPr>
            <a:spLocks noGrp="1"/>
          </p:cNvSpPr>
          <p:nvPr>
            <p:ph type="ctrTitle"/>
          </p:nvPr>
        </p:nvSpPr>
        <p:spPr>
          <a:xfrm>
            <a:off x="633599" y="1587600"/>
            <a:ext cx="5778351" cy="1800000"/>
          </a:xfrm>
        </p:spPr>
        <p:txBody>
          <a:bodyPr/>
          <a:lstStyle/>
          <a:p>
            <a:r>
              <a:rPr lang="nl-BE" dirty="0"/>
              <a:t>Vormen van discriminatie</a:t>
            </a:r>
          </a:p>
        </p:txBody>
      </p:sp>
      <p:sp>
        <p:nvSpPr>
          <p:cNvPr id="3" name="Tijdelijke aanduiding voor tabel 2">
            <a:extLst>
              <a:ext uri="{FF2B5EF4-FFF2-40B4-BE49-F238E27FC236}">
                <a16:creationId xmlns:a16="http://schemas.microsoft.com/office/drawing/2014/main" id="{E9D9668F-B535-6FEE-0CF7-4B5ACD11F3DB}"/>
              </a:ext>
            </a:extLst>
          </p:cNvPr>
          <p:cNvSpPr>
            <a:spLocks noGrp="1"/>
          </p:cNvSpPr>
          <p:nvPr>
            <p:ph type="tbl" sz="quarter" idx="11"/>
          </p:nvPr>
        </p:nvSpPr>
        <p:spPr/>
        <p:txBody>
          <a:bodyPr/>
          <a:lstStyle/>
          <a:p>
            <a:endParaRPr lang="nl-BE"/>
          </a:p>
        </p:txBody>
      </p:sp>
      <p:sp>
        <p:nvSpPr>
          <p:cNvPr id="4" name="Tijdelijke aanduiding voor tabel 3">
            <a:extLst>
              <a:ext uri="{FF2B5EF4-FFF2-40B4-BE49-F238E27FC236}">
                <a16:creationId xmlns:a16="http://schemas.microsoft.com/office/drawing/2014/main" id="{A6147082-1BFE-5167-2DFC-88759EDE3068}"/>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2285693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E0A4C4-2B09-AB3F-632C-C915D3BB04F3}"/>
              </a:ext>
            </a:extLst>
          </p:cNvPr>
          <p:cNvSpPr>
            <a:spLocks noGrp="1"/>
          </p:cNvSpPr>
          <p:nvPr>
            <p:ph type="title"/>
          </p:nvPr>
        </p:nvSpPr>
        <p:spPr/>
        <p:txBody>
          <a:bodyPr/>
          <a:lstStyle/>
          <a:p>
            <a:r>
              <a:rPr lang="nl-BE" dirty="0"/>
              <a:t>Vormen van discriminatie</a:t>
            </a:r>
          </a:p>
        </p:txBody>
      </p:sp>
      <p:sp>
        <p:nvSpPr>
          <p:cNvPr id="3" name="Tijdelijke aanduiding voor inhoud 2">
            <a:extLst>
              <a:ext uri="{FF2B5EF4-FFF2-40B4-BE49-F238E27FC236}">
                <a16:creationId xmlns:a16="http://schemas.microsoft.com/office/drawing/2014/main" id="{460E729F-A061-00C5-94A9-AFBC7E12E74C}"/>
              </a:ext>
            </a:extLst>
          </p:cNvPr>
          <p:cNvSpPr>
            <a:spLocks noGrp="1"/>
          </p:cNvSpPr>
          <p:nvPr>
            <p:ph sz="quarter" idx="18"/>
          </p:nvPr>
        </p:nvSpPr>
        <p:spPr/>
        <p:txBody>
          <a:bodyPr/>
          <a:lstStyle/>
          <a:p>
            <a:pPr marL="0" indent="0">
              <a:buNone/>
            </a:pPr>
            <a:endParaRPr lang="nl-BE" sz="1400" i="1" dirty="0"/>
          </a:p>
          <a:p>
            <a:endParaRPr lang="nl-BE" dirty="0"/>
          </a:p>
        </p:txBody>
      </p:sp>
      <p:sp>
        <p:nvSpPr>
          <p:cNvPr id="4" name="Tijdelijke aanduiding voor tekst 3">
            <a:extLst>
              <a:ext uri="{FF2B5EF4-FFF2-40B4-BE49-F238E27FC236}">
                <a16:creationId xmlns:a16="http://schemas.microsoft.com/office/drawing/2014/main" id="{F7F0242A-6659-A8F4-BCBA-BE126F71D81F}"/>
              </a:ext>
            </a:extLst>
          </p:cNvPr>
          <p:cNvSpPr>
            <a:spLocks noGrp="1"/>
          </p:cNvSpPr>
          <p:nvPr>
            <p:ph type="body" sz="quarter" idx="19"/>
          </p:nvPr>
        </p:nvSpPr>
        <p:spPr/>
        <p:txBody>
          <a:bodyPr/>
          <a:lstStyle/>
          <a:p>
            <a:endParaRPr lang="nl-BE"/>
          </a:p>
        </p:txBody>
      </p:sp>
      <p:sp>
        <p:nvSpPr>
          <p:cNvPr id="5" name="Tijdelijke aanduiding voor tabel 4">
            <a:extLst>
              <a:ext uri="{FF2B5EF4-FFF2-40B4-BE49-F238E27FC236}">
                <a16:creationId xmlns:a16="http://schemas.microsoft.com/office/drawing/2014/main" id="{EBDBD789-0DD0-68E8-1771-75A743C6D2B6}"/>
              </a:ext>
            </a:extLst>
          </p:cNvPr>
          <p:cNvSpPr>
            <a:spLocks noGrp="1"/>
          </p:cNvSpPr>
          <p:nvPr>
            <p:ph type="tbl" sz="quarter" idx="23"/>
          </p:nvPr>
        </p:nvSpPr>
        <p:spPr/>
        <p:txBody>
          <a:bodyPr/>
          <a:lstStyle/>
          <a:p>
            <a:endParaRPr lang="nl-BE"/>
          </a:p>
        </p:txBody>
      </p:sp>
      <p:sp>
        <p:nvSpPr>
          <p:cNvPr id="7" name="Rechthoek 6">
            <a:extLst>
              <a:ext uri="{FF2B5EF4-FFF2-40B4-BE49-F238E27FC236}">
                <a16:creationId xmlns:a16="http://schemas.microsoft.com/office/drawing/2014/main" id="{AC8FEB1A-4FE1-C83D-118F-F4C5890D1A54}"/>
              </a:ext>
            </a:extLst>
          </p:cNvPr>
          <p:cNvSpPr/>
          <p:nvPr/>
        </p:nvSpPr>
        <p:spPr>
          <a:xfrm>
            <a:off x="1078076" y="1729488"/>
            <a:ext cx="2794475" cy="1486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Directe discriminatie </a:t>
            </a:r>
          </a:p>
        </p:txBody>
      </p:sp>
      <p:sp>
        <p:nvSpPr>
          <p:cNvPr id="8" name="Rechthoek 7">
            <a:extLst>
              <a:ext uri="{FF2B5EF4-FFF2-40B4-BE49-F238E27FC236}">
                <a16:creationId xmlns:a16="http://schemas.microsoft.com/office/drawing/2014/main" id="{AD2F9193-EF18-C539-DAD4-B7070C02D301}"/>
              </a:ext>
            </a:extLst>
          </p:cNvPr>
          <p:cNvSpPr/>
          <p:nvPr/>
        </p:nvSpPr>
        <p:spPr>
          <a:xfrm>
            <a:off x="4500958" y="1724765"/>
            <a:ext cx="2794475" cy="1486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Indirecte discriminatie </a:t>
            </a:r>
            <a:endParaRPr lang="nl-BE" dirty="0"/>
          </a:p>
        </p:txBody>
      </p:sp>
      <p:sp>
        <p:nvSpPr>
          <p:cNvPr id="11" name="Rechthoek 10">
            <a:extLst>
              <a:ext uri="{FF2B5EF4-FFF2-40B4-BE49-F238E27FC236}">
                <a16:creationId xmlns:a16="http://schemas.microsoft.com/office/drawing/2014/main" id="{5FDF5B44-84F3-ADCD-D04C-6BE542B25233}"/>
              </a:ext>
            </a:extLst>
          </p:cNvPr>
          <p:cNvSpPr/>
          <p:nvPr/>
        </p:nvSpPr>
        <p:spPr>
          <a:xfrm>
            <a:off x="7985137" y="1729487"/>
            <a:ext cx="2794475" cy="1486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Opdracht geven tot discrimineren</a:t>
            </a:r>
            <a:endParaRPr lang="nl-BE" dirty="0"/>
          </a:p>
        </p:txBody>
      </p:sp>
      <p:sp>
        <p:nvSpPr>
          <p:cNvPr id="12" name="Rechthoek 11">
            <a:extLst>
              <a:ext uri="{FF2B5EF4-FFF2-40B4-BE49-F238E27FC236}">
                <a16:creationId xmlns:a16="http://schemas.microsoft.com/office/drawing/2014/main" id="{60C3EB8D-37A3-E7E2-2F4D-536A1A0C3E9D}"/>
              </a:ext>
            </a:extLst>
          </p:cNvPr>
          <p:cNvSpPr/>
          <p:nvPr/>
        </p:nvSpPr>
        <p:spPr>
          <a:xfrm>
            <a:off x="2689856" y="3845542"/>
            <a:ext cx="2794475" cy="1486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(Seksuele) intimidatie</a:t>
            </a:r>
            <a:endParaRPr lang="nl-BE" dirty="0"/>
          </a:p>
        </p:txBody>
      </p:sp>
      <p:sp>
        <p:nvSpPr>
          <p:cNvPr id="13" name="Rechthoek 12">
            <a:extLst>
              <a:ext uri="{FF2B5EF4-FFF2-40B4-BE49-F238E27FC236}">
                <a16:creationId xmlns:a16="http://schemas.microsoft.com/office/drawing/2014/main" id="{0F89430E-18FB-4892-BD08-F3D5292423AD}"/>
              </a:ext>
            </a:extLst>
          </p:cNvPr>
          <p:cNvSpPr/>
          <p:nvPr/>
        </p:nvSpPr>
        <p:spPr>
          <a:xfrm>
            <a:off x="6646960" y="3845542"/>
            <a:ext cx="2794475" cy="14869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Weigeren van redelijke aanpassingen</a:t>
            </a:r>
            <a:endParaRPr lang="nl-BE" dirty="0"/>
          </a:p>
        </p:txBody>
      </p:sp>
    </p:spTree>
    <p:extLst>
      <p:ext uri="{BB962C8B-B14F-4D97-AF65-F5344CB8AC3E}">
        <p14:creationId xmlns:p14="http://schemas.microsoft.com/office/powerpoint/2010/main" val="176285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D4EB6-6DF8-E193-6F78-9A6BAE418AD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2793A82-8ECA-4641-549B-673C8A420804}"/>
              </a:ext>
            </a:extLst>
          </p:cNvPr>
          <p:cNvSpPr>
            <a:spLocks noGrp="1"/>
          </p:cNvSpPr>
          <p:nvPr>
            <p:ph type="title"/>
          </p:nvPr>
        </p:nvSpPr>
        <p:spPr/>
        <p:txBody>
          <a:bodyPr/>
          <a:lstStyle/>
          <a:p>
            <a:r>
              <a:rPr lang="nl-BE" dirty="0"/>
              <a:t>Algemeen</a:t>
            </a:r>
          </a:p>
        </p:txBody>
      </p:sp>
      <p:sp>
        <p:nvSpPr>
          <p:cNvPr id="3" name="Tijdelijke aanduiding voor inhoud 2">
            <a:extLst>
              <a:ext uri="{FF2B5EF4-FFF2-40B4-BE49-F238E27FC236}">
                <a16:creationId xmlns:a16="http://schemas.microsoft.com/office/drawing/2014/main" id="{749717CF-E753-D60C-DB39-9E3CD73A571B}"/>
              </a:ext>
            </a:extLst>
          </p:cNvPr>
          <p:cNvSpPr>
            <a:spLocks noGrp="1"/>
          </p:cNvSpPr>
          <p:nvPr>
            <p:ph sz="quarter" idx="18"/>
          </p:nvPr>
        </p:nvSpPr>
        <p:spPr>
          <a:xfrm>
            <a:off x="633600" y="1461600"/>
            <a:ext cx="9831200" cy="4500000"/>
          </a:xfrm>
        </p:spPr>
        <p:txBody>
          <a:bodyPr/>
          <a:lstStyle/>
          <a:p>
            <a:pPr marL="0" indent="0">
              <a:buNone/>
            </a:pPr>
            <a:r>
              <a:rPr lang="nl-NL" sz="1400" b="1" dirty="0"/>
              <a:t>Artikel 20 Gelijke kansendecreet</a:t>
            </a:r>
          </a:p>
          <a:p>
            <a:pPr marL="0" indent="0">
              <a:buNone/>
            </a:pPr>
            <a:endParaRPr lang="nl-NL" sz="1400" dirty="0"/>
          </a:p>
          <a:p>
            <a:pPr marL="0" indent="0">
              <a:buNone/>
            </a:pPr>
            <a:r>
              <a:rPr lang="nl-NL" sz="1400" i="1" dirty="0"/>
              <a:t>“Binnen de grenzen van de aan de Vlaamse Gemeenschap en het Vlaamse Gewest toegewezen bevoegdheden is elke vorm van discriminatie verboden, zowel in de overheidssector, als in de particuliere sector, met inbegrip van overheidsinstanties, met betrekking tot :</a:t>
            </a:r>
          </a:p>
          <a:p>
            <a:pPr marL="0" indent="0">
              <a:buNone/>
            </a:pPr>
            <a:endParaRPr lang="nl-BE" sz="1400" i="1" dirty="0"/>
          </a:p>
          <a:p>
            <a:pPr marL="0" indent="0">
              <a:buNone/>
            </a:pPr>
            <a:r>
              <a:rPr lang="nl-NL" sz="1400" i="1" dirty="0"/>
              <a:t>[…] 6° het aanbod van, de toegang tot, de levering en het genot van goederen en diensten die publiekelijk beschikbaar zijn - al dan niet tegen betaling -, met inbegrip van </a:t>
            </a:r>
            <a:r>
              <a:rPr lang="nl-NL" sz="1400" b="1" i="1" dirty="0"/>
              <a:t>huisvesting</a:t>
            </a:r>
            <a:r>
              <a:rPr lang="nl-NL" sz="1400" i="1" dirty="0"/>
              <a:t>; […]”</a:t>
            </a:r>
          </a:p>
          <a:p>
            <a:pPr marL="0" indent="0">
              <a:buNone/>
            </a:pPr>
            <a:endParaRPr lang="nl-BE" dirty="0"/>
          </a:p>
        </p:txBody>
      </p:sp>
      <p:sp>
        <p:nvSpPr>
          <p:cNvPr id="4" name="Tijdelijke aanduiding voor tekst 3">
            <a:extLst>
              <a:ext uri="{FF2B5EF4-FFF2-40B4-BE49-F238E27FC236}">
                <a16:creationId xmlns:a16="http://schemas.microsoft.com/office/drawing/2014/main" id="{0148B694-D55B-58C3-D20D-DCDDD74DA5D8}"/>
              </a:ext>
            </a:extLst>
          </p:cNvPr>
          <p:cNvSpPr>
            <a:spLocks noGrp="1"/>
          </p:cNvSpPr>
          <p:nvPr>
            <p:ph type="body" sz="quarter" idx="19"/>
          </p:nvPr>
        </p:nvSpPr>
        <p:spPr/>
        <p:txBody>
          <a:bodyPr/>
          <a:lstStyle/>
          <a:p>
            <a:endParaRPr lang="nl-BE"/>
          </a:p>
        </p:txBody>
      </p:sp>
      <p:sp>
        <p:nvSpPr>
          <p:cNvPr id="5" name="Tijdelijke aanduiding voor tabel 4">
            <a:extLst>
              <a:ext uri="{FF2B5EF4-FFF2-40B4-BE49-F238E27FC236}">
                <a16:creationId xmlns:a16="http://schemas.microsoft.com/office/drawing/2014/main" id="{7C66DF90-F421-93ED-6AC0-96C1D86BF4C8}"/>
              </a:ext>
            </a:extLst>
          </p:cNvPr>
          <p:cNvSpPr>
            <a:spLocks noGrp="1"/>
          </p:cNvSpPr>
          <p:nvPr>
            <p:ph type="tbl" sz="quarter" idx="23"/>
          </p:nvPr>
        </p:nvSpPr>
        <p:spPr/>
        <p:txBody>
          <a:bodyPr/>
          <a:lstStyle/>
          <a:p>
            <a:endParaRPr lang="nl-BE"/>
          </a:p>
        </p:txBody>
      </p:sp>
    </p:spTree>
    <p:extLst>
      <p:ext uri="{BB962C8B-B14F-4D97-AF65-F5344CB8AC3E}">
        <p14:creationId xmlns:p14="http://schemas.microsoft.com/office/powerpoint/2010/main" val="1170265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E0A4C4-2B09-AB3F-632C-C915D3BB04F3}"/>
              </a:ext>
            </a:extLst>
          </p:cNvPr>
          <p:cNvSpPr>
            <a:spLocks noGrp="1"/>
          </p:cNvSpPr>
          <p:nvPr>
            <p:ph type="title"/>
          </p:nvPr>
        </p:nvSpPr>
        <p:spPr/>
        <p:txBody>
          <a:bodyPr/>
          <a:lstStyle/>
          <a:p>
            <a:r>
              <a:rPr lang="nl-BE" dirty="0"/>
              <a:t>Vormen van discriminatie</a:t>
            </a:r>
          </a:p>
        </p:txBody>
      </p:sp>
      <p:sp>
        <p:nvSpPr>
          <p:cNvPr id="3" name="Tijdelijke aanduiding voor inhoud 2">
            <a:extLst>
              <a:ext uri="{FF2B5EF4-FFF2-40B4-BE49-F238E27FC236}">
                <a16:creationId xmlns:a16="http://schemas.microsoft.com/office/drawing/2014/main" id="{460E729F-A061-00C5-94A9-AFBC7E12E74C}"/>
              </a:ext>
            </a:extLst>
          </p:cNvPr>
          <p:cNvSpPr>
            <a:spLocks noGrp="1"/>
          </p:cNvSpPr>
          <p:nvPr>
            <p:ph sz="quarter" idx="18"/>
          </p:nvPr>
        </p:nvSpPr>
        <p:spPr/>
        <p:txBody>
          <a:bodyPr/>
          <a:lstStyle/>
          <a:p>
            <a:pPr marL="0" indent="0">
              <a:buNone/>
            </a:pPr>
            <a:r>
              <a:rPr lang="nl-BE" sz="1400" b="1" dirty="0"/>
              <a:t>Directe discriminatie</a:t>
            </a:r>
          </a:p>
          <a:p>
            <a:pPr marL="0" indent="0">
              <a:buNone/>
            </a:pPr>
            <a:endParaRPr lang="nl-BE" sz="1400" i="1" dirty="0"/>
          </a:p>
          <a:p>
            <a:pPr marL="0" indent="0">
              <a:buNone/>
            </a:pPr>
            <a:r>
              <a:rPr lang="nl-BE" sz="1400" i="1" dirty="0"/>
              <a:t>“</a:t>
            </a:r>
            <a:r>
              <a:rPr lang="nl-NL" sz="1400" b="0" i="1" dirty="0">
                <a:solidFill>
                  <a:srgbClr val="000000"/>
                </a:solidFill>
                <a:effectLst/>
              </a:rPr>
              <a:t>Er is sprake van directe discriminatie als iemand</a:t>
            </a:r>
            <a:r>
              <a:rPr lang="nl-NL" sz="1400" b="1" i="1" dirty="0">
                <a:solidFill>
                  <a:srgbClr val="000000"/>
                </a:solidFill>
                <a:effectLst/>
              </a:rPr>
              <a:t> minder gunstig </a:t>
            </a:r>
            <a:r>
              <a:rPr lang="nl-NL" sz="1400" b="0" i="1" dirty="0">
                <a:solidFill>
                  <a:srgbClr val="000000"/>
                </a:solidFill>
                <a:effectLst/>
              </a:rPr>
              <a:t>wordt behandeld dan iemand anders in een </a:t>
            </a:r>
            <a:r>
              <a:rPr lang="nl-NL" sz="1400" b="1" i="1" dirty="0">
                <a:solidFill>
                  <a:srgbClr val="000000"/>
                </a:solidFill>
                <a:effectLst/>
              </a:rPr>
              <a:t>vergelijkbare situatie </a:t>
            </a:r>
            <a:r>
              <a:rPr lang="nl-NL" sz="1400" b="0" i="1" dirty="0">
                <a:solidFill>
                  <a:srgbClr val="000000"/>
                </a:solidFill>
                <a:effectLst/>
              </a:rPr>
              <a:t>wordt, is of zou worden behandeld, op grond van </a:t>
            </a:r>
            <a:r>
              <a:rPr lang="nl-NL" sz="1400" b="1" i="1" dirty="0">
                <a:solidFill>
                  <a:srgbClr val="000000"/>
                </a:solidFill>
                <a:effectLst/>
              </a:rPr>
              <a:t>een of meer</a:t>
            </a:r>
            <a:r>
              <a:rPr lang="nl-NL" sz="1400" b="0" i="1" dirty="0">
                <a:solidFill>
                  <a:srgbClr val="000000"/>
                </a:solidFill>
                <a:effectLst/>
              </a:rPr>
              <a:t>, </a:t>
            </a:r>
            <a:r>
              <a:rPr lang="nl-NL" sz="1400" b="1" i="1" dirty="0">
                <a:solidFill>
                  <a:srgbClr val="000000"/>
                </a:solidFill>
                <a:effectLst/>
              </a:rPr>
              <a:t>werkelijke of vermeende</a:t>
            </a:r>
            <a:r>
              <a:rPr lang="nl-NL" sz="1400" b="0" i="1" dirty="0">
                <a:solidFill>
                  <a:srgbClr val="000000"/>
                </a:solidFill>
                <a:effectLst/>
              </a:rPr>
              <a:t>, </a:t>
            </a:r>
            <a:r>
              <a:rPr lang="nl-NL" sz="1400" b="1" i="1" dirty="0">
                <a:solidFill>
                  <a:srgbClr val="000000"/>
                </a:solidFill>
                <a:effectLst/>
              </a:rPr>
              <a:t>eigen of bij associatie</a:t>
            </a:r>
            <a:r>
              <a:rPr lang="nl-NL" sz="1400" b="0" i="1" dirty="0">
                <a:solidFill>
                  <a:srgbClr val="000000"/>
                </a:solidFill>
                <a:effectLst/>
              </a:rPr>
              <a:t> </a:t>
            </a:r>
            <a:r>
              <a:rPr lang="nl-NL" sz="1400" b="1" i="1" dirty="0">
                <a:solidFill>
                  <a:srgbClr val="000000"/>
                </a:solidFill>
                <a:effectLst/>
              </a:rPr>
              <a:t>toegekende</a:t>
            </a:r>
            <a:r>
              <a:rPr lang="nl-NL" sz="1400" b="0" i="1" dirty="0">
                <a:solidFill>
                  <a:srgbClr val="000000"/>
                </a:solidFill>
                <a:effectLst/>
              </a:rPr>
              <a:t>, </a:t>
            </a:r>
            <a:r>
              <a:rPr lang="nl-NL" sz="1400" b="1" i="1" dirty="0">
                <a:solidFill>
                  <a:srgbClr val="000000"/>
                </a:solidFill>
                <a:effectLst/>
              </a:rPr>
              <a:t>beschermde kenmerken</a:t>
            </a:r>
            <a:r>
              <a:rPr lang="nl-NL" sz="1400" b="0" i="1" dirty="0">
                <a:solidFill>
                  <a:srgbClr val="000000"/>
                </a:solidFill>
                <a:effectLst/>
              </a:rPr>
              <a:t>, </a:t>
            </a:r>
            <a:r>
              <a:rPr lang="nl-NL" sz="1400" b="0" i="1" dirty="0">
                <a:solidFill>
                  <a:srgbClr val="FF0000"/>
                </a:solidFill>
                <a:effectLst/>
              </a:rPr>
              <a:t>tenzij die ongunstige behandeling objectief wordt gerechtvaardigd door een legitiem doel en de middelen voor het bereiken van dat doel passend en noodzakelijk zijn”</a:t>
            </a:r>
            <a:endParaRPr lang="nl-BE" sz="1400" i="1" dirty="0">
              <a:solidFill>
                <a:srgbClr val="FF0000"/>
              </a:solidFill>
            </a:endParaRPr>
          </a:p>
          <a:p>
            <a:endParaRPr lang="nl-BE" dirty="0"/>
          </a:p>
        </p:txBody>
      </p:sp>
      <p:sp>
        <p:nvSpPr>
          <p:cNvPr id="4" name="Tijdelijke aanduiding voor tekst 3">
            <a:extLst>
              <a:ext uri="{FF2B5EF4-FFF2-40B4-BE49-F238E27FC236}">
                <a16:creationId xmlns:a16="http://schemas.microsoft.com/office/drawing/2014/main" id="{F7F0242A-6659-A8F4-BCBA-BE126F71D81F}"/>
              </a:ext>
            </a:extLst>
          </p:cNvPr>
          <p:cNvSpPr>
            <a:spLocks noGrp="1"/>
          </p:cNvSpPr>
          <p:nvPr>
            <p:ph type="body" sz="quarter" idx="19"/>
          </p:nvPr>
        </p:nvSpPr>
        <p:spPr/>
        <p:txBody>
          <a:bodyPr/>
          <a:lstStyle/>
          <a:p>
            <a:endParaRPr lang="nl-BE"/>
          </a:p>
        </p:txBody>
      </p:sp>
      <p:sp>
        <p:nvSpPr>
          <p:cNvPr id="5" name="Tijdelijke aanduiding voor tabel 4">
            <a:extLst>
              <a:ext uri="{FF2B5EF4-FFF2-40B4-BE49-F238E27FC236}">
                <a16:creationId xmlns:a16="http://schemas.microsoft.com/office/drawing/2014/main" id="{EBDBD789-0DD0-68E8-1771-75A743C6D2B6}"/>
              </a:ext>
            </a:extLst>
          </p:cNvPr>
          <p:cNvSpPr>
            <a:spLocks noGrp="1"/>
          </p:cNvSpPr>
          <p:nvPr>
            <p:ph type="tbl" sz="quarter" idx="23"/>
          </p:nvPr>
        </p:nvSpPr>
        <p:spPr/>
        <p:txBody>
          <a:bodyPr/>
          <a:lstStyle/>
          <a:p>
            <a:endParaRPr lang="nl-BE"/>
          </a:p>
        </p:txBody>
      </p:sp>
      <p:sp>
        <p:nvSpPr>
          <p:cNvPr id="6" name="Tijdelijke aanduiding voor inhoud 5">
            <a:extLst>
              <a:ext uri="{FF2B5EF4-FFF2-40B4-BE49-F238E27FC236}">
                <a16:creationId xmlns:a16="http://schemas.microsoft.com/office/drawing/2014/main" id="{B0406A24-286F-BF76-3CC1-63F4718A0A6F}"/>
              </a:ext>
            </a:extLst>
          </p:cNvPr>
          <p:cNvSpPr>
            <a:spLocks noGrp="1"/>
          </p:cNvSpPr>
          <p:nvPr>
            <p:ph sz="quarter" idx="24"/>
          </p:nvPr>
        </p:nvSpPr>
        <p:spPr/>
        <p:txBody>
          <a:bodyPr/>
          <a:lstStyle/>
          <a:p>
            <a:pPr marL="0" indent="0">
              <a:buNone/>
            </a:pPr>
            <a:r>
              <a:rPr lang="nl-BE" sz="1400" b="1" dirty="0"/>
              <a:t>Indirecte discriminatie</a:t>
            </a:r>
          </a:p>
          <a:p>
            <a:pPr marL="0" indent="0">
              <a:buNone/>
            </a:pPr>
            <a:endParaRPr lang="nl-BE" sz="1400" dirty="0"/>
          </a:p>
          <a:p>
            <a:pPr marL="0" indent="0">
              <a:buNone/>
            </a:pPr>
            <a:r>
              <a:rPr lang="nl-BE" sz="1400" i="1" dirty="0"/>
              <a:t>“</a:t>
            </a:r>
            <a:r>
              <a:rPr lang="nl-NL" sz="1400" b="0" i="1" dirty="0">
                <a:solidFill>
                  <a:srgbClr val="000000"/>
                </a:solidFill>
                <a:effectLst/>
              </a:rPr>
              <a:t>Er is sprake van indirecte discriminatie als een </a:t>
            </a:r>
            <a:r>
              <a:rPr lang="nl-NL" sz="1400" b="1" i="1" dirty="0">
                <a:solidFill>
                  <a:srgbClr val="000000"/>
                </a:solidFill>
                <a:effectLst/>
              </a:rPr>
              <a:t>ogenschijnlijk neutrale bepaling, maatstaf of handelswijze </a:t>
            </a:r>
            <a:r>
              <a:rPr lang="nl-NL" sz="1400" b="0" i="1" dirty="0">
                <a:solidFill>
                  <a:srgbClr val="000000"/>
                </a:solidFill>
                <a:effectLst/>
              </a:rPr>
              <a:t>personen met een of meer werkelijke of vermeende, eigen of bij associatie toegekende beschermde kenmerken in vergelijking met andere personen kan benadelen, </a:t>
            </a:r>
            <a:r>
              <a:rPr lang="nl-NL" sz="1400" b="1" i="1" dirty="0">
                <a:solidFill>
                  <a:srgbClr val="000000"/>
                </a:solidFill>
                <a:effectLst/>
              </a:rPr>
              <a:t>tenzij:</a:t>
            </a:r>
          </a:p>
          <a:p>
            <a:pPr marL="0" indent="0">
              <a:buNone/>
            </a:pPr>
            <a:endParaRPr lang="nl-NL" sz="1400" b="1" i="1" dirty="0">
              <a:solidFill>
                <a:srgbClr val="000000"/>
              </a:solidFill>
            </a:endParaRPr>
          </a:p>
          <a:p>
            <a:r>
              <a:rPr lang="nl-NL" sz="1400" b="1" i="1" dirty="0">
                <a:solidFill>
                  <a:srgbClr val="000000"/>
                </a:solidFill>
                <a:effectLst/>
              </a:rPr>
              <a:t>die bepaling, maatstaf of handelswijze objectief wordt gerechtvaardigd door een legitiem doel en de middelen voor het bereiken van dat doel passend en noodzakelijk zijn;</a:t>
            </a:r>
          </a:p>
          <a:p>
            <a:r>
              <a:rPr lang="nl-NL" sz="1400" b="1" i="1" dirty="0">
                <a:solidFill>
                  <a:srgbClr val="000000"/>
                </a:solidFill>
                <a:effectLst/>
              </a:rPr>
              <a:t>in het geval van indirect onderscheid op grond van een handicap aangetoond wordt dat geen redelijke aanpassingen getroffen kunnen worden.”</a:t>
            </a:r>
            <a:endParaRPr lang="nl-BE" sz="1400" b="1" i="1" dirty="0"/>
          </a:p>
        </p:txBody>
      </p:sp>
    </p:spTree>
    <p:extLst>
      <p:ext uri="{BB962C8B-B14F-4D97-AF65-F5344CB8AC3E}">
        <p14:creationId xmlns:p14="http://schemas.microsoft.com/office/powerpoint/2010/main" val="3854190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60ED8-A252-79BB-012A-DB61113C21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373D46F-62AA-DAAC-D56E-857A7C564612}"/>
              </a:ext>
            </a:extLst>
          </p:cNvPr>
          <p:cNvSpPr>
            <a:spLocks noGrp="1"/>
          </p:cNvSpPr>
          <p:nvPr>
            <p:ph type="title"/>
          </p:nvPr>
        </p:nvSpPr>
        <p:spPr/>
        <p:txBody>
          <a:bodyPr/>
          <a:lstStyle/>
          <a:p>
            <a:r>
              <a:rPr lang="nl-BE" dirty="0"/>
              <a:t>Vormen van discriminatie</a:t>
            </a:r>
          </a:p>
        </p:txBody>
      </p:sp>
      <p:sp>
        <p:nvSpPr>
          <p:cNvPr id="3" name="Tijdelijke aanduiding voor inhoud 2">
            <a:extLst>
              <a:ext uri="{FF2B5EF4-FFF2-40B4-BE49-F238E27FC236}">
                <a16:creationId xmlns:a16="http://schemas.microsoft.com/office/drawing/2014/main" id="{56592735-7B4E-BA9A-7675-DC74B121F40B}"/>
              </a:ext>
            </a:extLst>
          </p:cNvPr>
          <p:cNvSpPr>
            <a:spLocks noGrp="1"/>
          </p:cNvSpPr>
          <p:nvPr>
            <p:ph sz="quarter" idx="18"/>
          </p:nvPr>
        </p:nvSpPr>
        <p:spPr/>
        <p:txBody>
          <a:bodyPr/>
          <a:lstStyle/>
          <a:p>
            <a:pPr marL="0" indent="0">
              <a:buNone/>
            </a:pPr>
            <a:r>
              <a:rPr lang="nl-BE" sz="1200" b="1" dirty="0"/>
              <a:t>(</a:t>
            </a:r>
            <a:r>
              <a:rPr lang="nl-BE" sz="1400" b="1" dirty="0"/>
              <a:t>seksuele) intimidatie </a:t>
            </a:r>
          </a:p>
          <a:p>
            <a:pPr marL="0" indent="0">
              <a:buNone/>
            </a:pPr>
            <a:endParaRPr lang="nl-BE" sz="1400" i="1" dirty="0"/>
          </a:p>
          <a:p>
            <a:pPr marL="0" indent="0">
              <a:buNone/>
            </a:pPr>
            <a:r>
              <a:rPr lang="nl-BE" sz="1400" i="1" dirty="0">
                <a:solidFill>
                  <a:schemeClr val="tx1"/>
                </a:solidFill>
              </a:rPr>
              <a:t>“</a:t>
            </a:r>
            <a:r>
              <a:rPr lang="nl-NL" sz="1400" b="0" i="1" dirty="0">
                <a:solidFill>
                  <a:schemeClr val="tx1"/>
                </a:solidFill>
                <a:effectLst/>
              </a:rPr>
              <a:t>Er is sprake van intimidatie als zich ongewenst gedrag voordoet dat </a:t>
            </a:r>
            <a:r>
              <a:rPr lang="nl-NL" sz="1400" b="1" i="1" dirty="0">
                <a:solidFill>
                  <a:schemeClr val="tx1"/>
                </a:solidFill>
                <a:effectLst/>
              </a:rPr>
              <a:t>verband houdt met een of meer van de kenmerken</a:t>
            </a:r>
            <a:r>
              <a:rPr lang="nl-NL" sz="1400" b="0" i="1" dirty="0">
                <a:solidFill>
                  <a:schemeClr val="tx1"/>
                </a:solidFill>
                <a:effectLst/>
              </a:rPr>
              <a:t>, vermeld in artikel 15bis, en dat tot doel of gevolg heeft dat de </a:t>
            </a:r>
            <a:r>
              <a:rPr lang="nl-NL" sz="1400" b="1" i="1" dirty="0">
                <a:solidFill>
                  <a:schemeClr val="tx1"/>
                </a:solidFill>
                <a:effectLst/>
              </a:rPr>
              <a:t>waardigheid van de persoon wordt aangetast </a:t>
            </a:r>
            <a:r>
              <a:rPr lang="nl-NL" sz="1400" b="0" i="1" dirty="0">
                <a:solidFill>
                  <a:schemeClr val="tx1"/>
                </a:solidFill>
                <a:effectLst/>
              </a:rPr>
              <a:t>en </a:t>
            </a:r>
            <a:r>
              <a:rPr lang="nl-NL" sz="1400" b="1" i="1" dirty="0">
                <a:solidFill>
                  <a:schemeClr val="tx1"/>
                </a:solidFill>
                <a:effectLst/>
              </a:rPr>
              <a:t>een bedreigende, vijandige, beledigende, vernederende of kwetsende omgeving wordt gecreëerd</a:t>
            </a:r>
            <a:r>
              <a:rPr lang="nl-NL" sz="1400" b="0" i="1" dirty="0">
                <a:solidFill>
                  <a:schemeClr val="tx1"/>
                </a:solidFill>
                <a:effectLst/>
              </a:rPr>
              <a:t>.”</a:t>
            </a:r>
          </a:p>
          <a:p>
            <a:pPr marL="0" indent="0">
              <a:buNone/>
            </a:pPr>
            <a:endParaRPr lang="nl-NL" sz="1400" i="1" dirty="0">
              <a:solidFill>
                <a:schemeClr val="tx1"/>
              </a:solidFill>
            </a:endParaRPr>
          </a:p>
          <a:p>
            <a:pPr marL="0" indent="0">
              <a:buNone/>
            </a:pPr>
            <a:r>
              <a:rPr lang="nl-NL" sz="1400" i="1" dirty="0">
                <a:solidFill>
                  <a:schemeClr val="tx1"/>
                </a:solidFill>
              </a:rPr>
              <a:t>“</a:t>
            </a:r>
            <a:r>
              <a:rPr lang="nl-NL" sz="1400" b="0" i="1" dirty="0">
                <a:solidFill>
                  <a:srgbClr val="000000"/>
                </a:solidFill>
                <a:effectLst/>
              </a:rPr>
              <a:t>Er is sprake van seksuele intimidatie als zich enige vorm van ongewenst verbaal, non-verbaal of fysiek gedrag met een </a:t>
            </a:r>
            <a:r>
              <a:rPr lang="nl-NL" sz="1400" b="1" i="1" dirty="0">
                <a:solidFill>
                  <a:srgbClr val="000000"/>
                </a:solidFill>
                <a:effectLst/>
              </a:rPr>
              <a:t>seksuele connotatie </a:t>
            </a:r>
            <a:r>
              <a:rPr lang="nl-NL" sz="1400" b="0" i="1" dirty="0">
                <a:solidFill>
                  <a:srgbClr val="000000"/>
                </a:solidFill>
                <a:effectLst/>
              </a:rPr>
              <a:t>voordoet, met inbegrip van ongewenste seksuele handelingen en verzoeken om dergelijke handelingen, seksueel expliciet lichamelijk contact en ongewenste opmerkingen van seksuele aard, met als doel of gevolg dat de waardigheid van een persoon wordt aangetast, in het bijzonder als een bedreigende, vijandige, beledigende, vernederende of kwetsende situatie wordt gecreëerd.</a:t>
            </a:r>
            <a:r>
              <a:rPr lang="nl-NL" sz="1400" b="0" i="1" dirty="0">
                <a:solidFill>
                  <a:schemeClr val="tx1"/>
                </a:solidFill>
                <a:effectLst/>
              </a:rPr>
              <a:t>”</a:t>
            </a:r>
            <a:endParaRPr lang="nl-BE" sz="1400" i="1" dirty="0">
              <a:solidFill>
                <a:schemeClr val="tx1"/>
              </a:solidFill>
            </a:endParaRPr>
          </a:p>
        </p:txBody>
      </p:sp>
      <p:sp>
        <p:nvSpPr>
          <p:cNvPr id="4" name="Tijdelijke aanduiding voor tekst 3">
            <a:extLst>
              <a:ext uri="{FF2B5EF4-FFF2-40B4-BE49-F238E27FC236}">
                <a16:creationId xmlns:a16="http://schemas.microsoft.com/office/drawing/2014/main" id="{0FA3C497-2AFA-12C3-EA57-CE8CA20E3FBA}"/>
              </a:ext>
            </a:extLst>
          </p:cNvPr>
          <p:cNvSpPr>
            <a:spLocks noGrp="1"/>
          </p:cNvSpPr>
          <p:nvPr>
            <p:ph type="body" sz="quarter" idx="19"/>
          </p:nvPr>
        </p:nvSpPr>
        <p:spPr/>
        <p:txBody>
          <a:bodyPr/>
          <a:lstStyle/>
          <a:p>
            <a:endParaRPr lang="nl-BE"/>
          </a:p>
        </p:txBody>
      </p:sp>
      <p:sp>
        <p:nvSpPr>
          <p:cNvPr id="5" name="Tijdelijke aanduiding voor tabel 4">
            <a:extLst>
              <a:ext uri="{FF2B5EF4-FFF2-40B4-BE49-F238E27FC236}">
                <a16:creationId xmlns:a16="http://schemas.microsoft.com/office/drawing/2014/main" id="{94815CBB-8C4B-9225-1EE1-D4030BAF563A}"/>
              </a:ext>
            </a:extLst>
          </p:cNvPr>
          <p:cNvSpPr>
            <a:spLocks noGrp="1"/>
          </p:cNvSpPr>
          <p:nvPr>
            <p:ph type="tbl" sz="quarter" idx="23"/>
          </p:nvPr>
        </p:nvSpPr>
        <p:spPr/>
        <p:txBody>
          <a:bodyPr/>
          <a:lstStyle/>
          <a:p>
            <a:endParaRPr lang="nl-BE"/>
          </a:p>
        </p:txBody>
      </p:sp>
      <p:sp>
        <p:nvSpPr>
          <p:cNvPr id="6" name="Tijdelijke aanduiding voor inhoud 5">
            <a:extLst>
              <a:ext uri="{FF2B5EF4-FFF2-40B4-BE49-F238E27FC236}">
                <a16:creationId xmlns:a16="http://schemas.microsoft.com/office/drawing/2014/main" id="{AED6E326-7D86-9FA6-5821-E8748F96315F}"/>
              </a:ext>
            </a:extLst>
          </p:cNvPr>
          <p:cNvSpPr>
            <a:spLocks noGrp="1"/>
          </p:cNvSpPr>
          <p:nvPr>
            <p:ph sz="quarter" idx="24"/>
          </p:nvPr>
        </p:nvSpPr>
        <p:spPr/>
        <p:txBody>
          <a:bodyPr/>
          <a:lstStyle/>
          <a:p>
            <a:pPr marL="0" indent="0">
              <a:buNone/>
            </a:pPr>
            <a:r>
              <a:rPr lang="nl-BE" sz="1400" b="1" dirty="0"/>
              <a:t>Opdracht geven tot discriminatie</a:t>
            </a:r>
          </a:p>
          <a:p>
            <a:pPr marL="0" indent="0">
              <a:buNone/>
            </a:pPr>
            <a:endParaRPr lang="nl-BE" sz="1400" b="1" i="1" dirty="0"/>
          </a:p>
          <a:p>
            <a:pPr marL="0" indent="0">
              <a:buNone/>
            </a:pPr>
            <a:r>
              <a:rPr lang="nl-BE" sz="1400" b="1" i="1" dirty="0"/>
              <a:t>“</a:t>
            </a:r>
            <a:r>
              <a:rPr lang="nl-NL" sz="1400" b="0" i="1" dirty="0">
                <a:solidFill>
                  <a:srgbClr val="000000"/>
                </a:solidFill>
                <a:effectLst/>
              </a:rPr>
              <a:t>Er is sprake van een opdracht tot discrimineren bij elke handelswijze die erin bestaat wie ook opdracht te geven om een persoon, een groep, een gemeenschap of een van hun leden te discrimineren op grond van een of meer van de kenmerken, vermeld in artikel 15bis</a:t>
            </a:r>
            <a:r>
              <a:rPr lang="nl-NL" sz="1200" b="0" i="1" dirty="0">
                <a:solidFill>
                  <a:srgbClr val="000000"/>
                </a:solidFill>
                <a:effectLst/>
              </a:rPr>
              <a:t>”</a:t>
            </a:r>
            <a:endParaRPr lang="nl-BE" sz="1200" b="1" i="1" dirty="0"/>
          </a:p>
        </p:txBody>
      </p:sp>
    </p:spTree>
    <p:extLst>
      <p:ext uri="{BB962C8B-B14F-4D97-AF65-F5344CB8AC3E}">
        <p14:creationId xmlns:p14="http://schemas.microsoft.com/office/powerpoint/2010/main" val="1108070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4AEC39E1-743D-47A1-F161-897C46308E62}"/>
              </a:ext>
            </a:extLst>
          </p:cNvPr>
          <p:cNvSpPr>
            <a:spLocks noGrp="1"/>
          </p:cNvSpPr>
          <p:nvPr>
            <p:ph type="pic" sz="quarter" idx="24"/>
          </p:nvPr>
        </p:nvSpPr>
        <p:spPr>
          <a:xfrm>
            <a:off x="6414000" y="319724"/>
            <a:ext cx="5778000" cy="6218551"/>
          </a:xfrm>
        </p:spPr>
        <p:txBody>
          <a:bodyPr/>
          <a:lstStyle/>
          <a:p>
            <a:endParaRPr lang="nl-BE" dirty="0"/>
          </a:p>
        </p:txBody>
      </p:sp>
      <p:sp>
        <p:nvSpPr>
          <p:cNvPr id="3" name="Titel 2">
            <a:extLst>
              <a:ext uri="{FF2B5EF4-FFF2-40B4-BE49-F238E27FC236}">
                <a16:creationId xmlns:a16="http://schemas.microsoft.com/office/drawing/2014/main" id="{9BCE7D84-D1B5-22C8-5161-6CD4EC5BC5F9}"/>
              </a:ext>
            </a:extLst>
          </p:cNvPr>
          <p:cNvSpPr>
            <a:spLocks noGrp="1"/>
          </p:cNvSpPr>
          <p:nvPr>
            <p:ph type="title"/>
          </p:nvPr>
        </p:nvSpPr>
        <p:spPr/>
        <p:txBody>
          <a:bodyPr/>
          <a:lstStyle/>
          <a:p>
            <a:r>
              <a:rPr lang="nl-BE" dirty="0"/>
              <a:t>Vormen van discriminatie</a:t>
            </a:r>
          </a:p>
        </p:txBody>
      </p:sp>
      <p:sp>
        <p:nvSpPr>
          <p:cNvPr id="4" name="Tijdelijke aanduiding voor inhoud 3">
            <a:extLst>
              <a:ext uri="{FF2B5EF4-FFF2-40B4-BE49-F238E27FC236}">
                <a16:creationId xmlns:a16="http://schemas.microsoft.com/office/drawing/2014/main" id="{F471133E-EFF2-17AC-CAE5-EFA92D4427B8}"/>
              </a:ext>
            </a:extLst>
          </p:cNvPr>
          <p:cNvSpPr>
            <a:spLocks noGrp="1"/>
          </p:cNvSpPr>
          <p:nvPr>
            <p:ph sz="quarter" idx="18"/>
          </p:nvPr>
        </p:nvSpPr>
        <p:spPr/>
        <p:txBody>
          <a:bodyPr/>
          <a:lstStyle/>
          <a:p>
            <a:r>
              <a:rPr lang="nl-BE" sz="1400" dirty="0"/>
              <a:t>Weigeren van redelijke aanpassingen</a:t>
            </a:r>
          </a:p>
          <a:p>
            <a:endParaRPr lang="nl-BE" sz="1400" i="1" dirty="0"/>
          </a:p>
          <a:p>
            <a:pPr marL="0" indent="0">
              <a:buNone/>
            </a:pPr>
            <a:r>
              <a:rPr lang="nl-BE" sz="1400" i="1" dirty="0"/>
              <a:t>“</a:t>
            </a:r>
            <a:r>
              <a:rPr lang="nl-NL" sz="1400" b="0" i="1" dirty="0">
                <a:solidFill>
                  <a:srgbClr val="000000"/>
                </a:solidFill>
                <a:effectLst/>
              </a:rPr>
              <a:t>Er is sprake van het weigeren van redelijke aanpassingen voor een persoon met een handicap als aanpassingen worden geweigerd die geen onevenredige belasting betekenen, of waarvan de belasting in voldoende mate wordt gecompenseerd door bestaande maatregelen. Als aanpassing wordt beschouwd, elke concrete maatregel, van materiële of immateriële aard, die de beperkende invloed van een onaangepaste omgeving op de participatie van een persoon met een handicap neutraliseert.</a:t>
            </a:r>
            <a:r>
              <a:rPr lang="nl-BE" sz="1400" b="0" i="1" dirty="0">
                <a:solidFill>
                  <a:srgbClr val="000000"/>
                </a:solidFill>
                <a:effectLst/>
              </a:rPr>
              <a:t>”</a:t>
            </a:r>
            <a:endParaRPr lang="nl-BE" sz="1400" i="1" dirty="0"/>
          </a:p>
          <a:p>
            <a:endParaRPr lang="nl-BE" dirty="0"/>
          </a:p>
        </p:txBody>
      </p:sp>
      <p:sp>
        <p:nvSpPr>
          <p:cNvPr id="5" name="Tijdelijke aanduiding voor tekst 4">
            <a:extLst>
              <a:ext uri="{FF2B5EF4-FFF2-40B4-BE49-F238E27FC236}">
                <a16:creationId xmlns:a16="http://schemas.microsoft.com/office/drawing/2014/main" id="{A6D87724-AD80-6AB0-193E-B455CC50B7EA}"/>
              </a:ext>
            </a:extLst>
          </p:cNvPr>
          <p:cNvSpPr>
            <a:spLocks noGrp="1"/>
          </p:cNvSpPr>
          <p:nvPr>
            <p:ph type="body" sz="quarter" idx="19"/>
          </p:nvPr>
        </p:nvSpPr>
        <p:spPr/>
        <p:txBody>
          <a:bodyPr/>
          <a:lstStyle/>
          <a:p>
            <a:endParaRPr lang="nl-BE"/>
          </a:p>
        </p:txBody>
      </p:sp>
      <p:sp>
        <p:nvSpPr>
          <p:cNvPr id="6" name="Tijdelijke aanduiding voor tabel 5">
            <a:extLst>
              <a:ext uri="{FF2B5EF4-FFF2-40B4-BE49-F238E27FC236}">
                <a16:creationId xmlns:a16="http://schemas.microsoft.com/office/drawing/2014/main" id="{044811D8-4C70-EC64-13ED-98DF3AE8BF20}"/>
              </a:ext>
            </a:extLst>
          </p:cNvPr>
          <p:cNvSpPr>
            <a:spLocks noGrp="1"/>
          </p:cNvSpPr>
          <p:nvPr>
            <p:ph type="tbl" sz="quarter" idx="23"/>
          </p:nvPr>
        </p:nvSpPr>
        <p:spPr/>
        <p:txBody>
          <a:bodyPr/>
          <a:lstStyle/>
          <a:p>
            <a:endParaRPr lang="nl-BE"/>
          </a:p>
        </p:txBody>
      </p:sp>
      <p:sp>
        <p:nvSpPr>
          <p:cNvPr id="7" name="Rechthoek 6">
            <a:extLst>
              <a:ext uri="{FF2B5EF4-FFF2-40B4-BE49-F238E27FC236}">
                <a16:creationId xmlns:a16="http://schemas.microsoft.com/office/drawing/2014/main" id="{CA81E7EE-F862-336F-8F54-EB439DC02D11}"/>
              </a:ext>
            </a:extLst>
          </p:cNvPr>
          <p:cNvSpPr/>
          <p:nvPr/>
        </p:nvSpPr>
        <p:spPr>
          <a:xfrm>
            <a:off x="6905543" y="1607561"/>
            <a:ext cx="1942984" cy="797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Financiële impact</a:t>
            </a:r>
          </a:p>
        </p:txBody>
      </p:sp>
      <p:sp>
        <p:nvSpPr>
          <p:cNvPr id="9" name="Rechthoek 8">
            <a:extLst>
              <a:ext uri="{FF2B5EF4-FFF2-40B4-BE49-F238E27FC236}">
                <a16:creationId xmlns:a16="http://schemas.microsoft.com/office/drawing/2014/main" id="{580AEF72-5D98-1935-371B-D86FCF8F823E}"/>
              </a:ext>
            </a:extLst>
          </p:cNvPr>
          <p:cNvSpPr/>
          <p:nvPr/>
        </p:nvSpPr>
        <p:spPr>
          <a:xfrm>
            <a:off x="9304225" y="1605063"/>
            <a:ext cx="1942984" cy="797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Organisatorische impact</a:t>
            </a:r>
          </a:p>
        </p:txBody>
      </p:sp>
      <p:sp>
        <p:nvSpPr>
          <p:cNvPr id="10" name="Rechthoek 9">
            <a:extLst>
              <a:ext uri="{FF2B5EF4-FFF2-40B4-BE49-F238E27FC236}">
                <a16:creationId xmlns:a16="http://schemas.microsoft.com/office/drawing/2014/main" id="{0CA8CB03-B586-C074-1FF4-C69E25D664AC}"/>
              </a:ext>
            </a:extLst>
          </p:cNvPr>
          <p:cNvSpPr/>
          <p:nvPr/>
        </p:nvSpPr>
        <p:spPr>
          <a:xfrm>
            <a:off x="6905543" y="2803277"/>
            <a:ext cx="1942984" cy="797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Frequentie en duur</a:t>
            </a:r>
          </a:p>
        </p:txBody>
      </p:sp>
      <p:sp>
        <p:nvSpPr>
          <p:cNvPr id="11" name="Rechthoek 10">
            <a:extLst>
              <a:ext uri="{FF2B5EF4-FFF2-40B4-BE49-F238E27FC236}">
                <a16:creationId xmlns:a16="http://schemas.microsoft.com/office/drawing/2014/main" id="{4F5097C1-F663-A09B-DBD3-B38649EFC061}"/>
              </a:ext>
            </a:extLst>
          </p:cNvPr>
          <p:cNvSpPr/>
          <p:nvPr/>
        </p:nvSpPr>
        <p:spPr>
          <a:xfrm>
            <a:off x="9303000" y="2803277"/>
            <a:ext cx="1942984" cy="797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Impact op levenskwaliteit</a:t>
            </a:r>
          </a:p>
        </p:txBody>
      </p:sp>
      <p:sp>
        <p:nvSpPr>
          <p:cNvPr id="12" name="Rechthoek 11">
            <a:extLst>
              <a:ext uri="{FF2B5EF4-FFF2-40B4-BE49-F238E27FC236}">
                <a16:creationId xmlns:a16="http://schemas.microsoft.com/office/drawing/2014/main" id="{314FC2FE-2C58-E725-FE1E-A70CEE1767A2}"/>
              </a:ext>
            </a:extLst>
          </p:cNvPr>
          <p:cNvSpPr/>
          <p:nvPr/>
        </p:nvSpPr>
        <p:spPr>
          <a:xfrm>
            <a:off x="6905543" y="3998993"/>
            <a:ext cx="1942984" cy="797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Impact omgeving</a:t>
            </a:r>
          </a:p>
        </p:txBody>
      </p:sp>
      <p:sp>
        <p:nvSpPr>
          <p:cNvPr id="13" name="Rechthoek 12">
            <a:extLst>
              <a:ext uri="{FF2B5EF4-FFF2-40B4-BE49-F238E27FC236}">
                <a16:creationId xmlns:a16="http://schemas.microsoft.com/office/drawing/2014/main" id="{4A8E7F70-5584-922B-39E2-5D59FE9EA40F}"/>
              </a:ext>
            </a:extLst>
          </p:cNvPr>
          <p:cNvSpPr/>
          <p:nvPr/>
        </p:nvSpPr>
        <p:spPr>
          <a:xfrm>
            <a:off x="9303000" y="3994293"/>
            <a:ext cx="1942984" cy="797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Ontbreken alternatief</a:t>
            </a:r>
          </a:p>
        </p:txBody>
      </p:sp>
      <p:sp>
        <p:nvSpPr>
          <p:cNvPr id="14" name="Rechthoek 13">
            <a:extLst>
              <a:ext uri="{FF2B5EF4-FFF2-40B4-BE49-F238E27FC236}">
                <a16:creationId xmlns:a16="http://schemas.microsoft.com/office/drawing/2014/main" id="{64F4AFF8-A243-B974-ABD1-A73D57B5BB8D}"/>
              </a:ext>
            </a:extLst>
          </p:cNvPr>
          <p:cNvSpPr/>
          <p:nvPr/>
        </p:nvSpPr>
        <p:spPr>
          <a:xfrm>
            <a:off x="6945784" y="5126502"/>
            <a:ext cx="4300199" cy="797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Verzuim van voor de hand liggende of wettelijke verplichte normen</a:t>
            </a:r>
          </a:p>
        </p:txBody>
      </p:sp>
    </p:spTree>
    <p:extLst>
      <p:ext uri="{BB962C8B-B14F-4D97-AF65-F5344CB8AC3E}">
        <p14:creationId xmlns:p14="http://schemas.microsoft.com/office/powerpoint/2010/main" val="13098778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A1E39-2FFC-5614-7FD5-662247AB9A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A6F968B-898B-F906-0F8D-FF30784690DC}"/>
              </a:ext>
            </a:extLst>
          </p:cNvPr>
          <p:cNvSpPr>
            <a:spLocks noGrp="1"/>
          </p:cNvSpPr>
          <p:nvPr>
            <p:ph type="ctrTitle"/>
          </p:nvPr>
        </p:nvSpPr>
        <p:spPr>
          <a:xfrm>
            <a:off x="633599" y="1587600"/>
            <a:ext cx="5778351" cy="1800000"/>
          </a:xfrm>
        </p:spPr>
        <p:txBody>
          <a:bodyPr/>
          <a:lstStyle/>
          <a:p>
            <a:r>
              <a:rPr lang="nl-BE" dirty="0"/>
              <a:t>Beschermde kenmerken</a:t>
            </a:r>
          </a:p>
        </p:txBody>
      </p:sp>
      <p:sp>
        <p:nvSpPr>
          <p:cNvPr id="3" name="Tijdelijke aanduiding voor tabel 2">
            <a:extLst>
              <a:ext uri="{FF2B5EF4-FFF2-40B4-BE49-F238E27FC236}">
                <a16:creationId xmlns:a16="http://schemas.microsoft.com/office/drawing/2014/main" id="{3C3269DF-F0B0-E754-5FD1-187EBFC279CF}"/>
              </a:ext>
            </a:extLst>
          </p:cNvPr>
          <p:cNvSpPr>
            <a:spLocks noGrp="1"/>
          </p:cNvSpPr>
          <p:nvPr>
            <p:ph type="tbl" sz="quarter" idx="11"/>
          </p:nvPr>
        </p:nvSpPr>
        <p:spPr/>
        <p:txBody>
          <a:bodyPr/>
          <a:lstStyle/>
          <a:p>
            <a:endParaRPr lang="nl-BE"/>
          </a:p>
        </p:txBody>
      </p:sp>
      <p:sp>
        <p:nvSpPr>
          <p:cNvPr id="4" name="Tijdelijke aanduiding voor tabel 3">
            <a:extLst>
              <a:ext uri="{FF2B5EF4-FFF2-40B4-BE49-F238E27FC236}">
                <a16:creationId xmlns:a16="http://schemas.microsoft.com/office/drawing/2014/main" id="{F8728438-CFA3-4BC0-8272-CC579BB51573}"/>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1842814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EB927-945C-ABAC-7BAC-B814F7E6AB48}"/>
            </a:ext>
          </a:extLst>
        </p:cNvPr>
        <p:cNvGrpSpPr/>
        <p:nvPr/>
      </p:nvGrpSpPr>
      <p:grpSpPr>
        <a:xfrm>
          <a:off x="0" y="0"/>
          <a:ext cx="0" cy="0"/>
          <a:chOff x="0" y="0"/>
          <a:chExt cx="0" cy="0"/>
        </a:xfrm>
      </p:grpSpPr>
      <p:sp>
        <p:nvSpPr>
          <p:cNvPr id="5" name="Tijdelijke aanduiding voor tabel 4">
            <a:extLst>
              <a:ext uri="{FF2B5EF4-FFF2-40B4-BE49-F238E27FC236}">
                <a16:creationId xmlns:a16="http://schemas.microsoft.com/office/drawing/2014/main" id="{2B5FE2DC-9E7E-8C69-DBE5-DB4D82C5E3DB}"/>
              </a:ext>
            </a:extLst>
          </p:cNvPr>
          <p:cNvSpPr>
            <a:spLocks noGrp="1"/>
          </p:cNvSpPr>
          <p:nvPr>
            <p:ph type="tbl" sz="quarter" idx="23"/>
          </p:nvPr>
        </p:nvSpPr>
        <p:spPr/>
        <p:txBody>
          <a:bodyPr/>
          <a:lstStyle/>
          <a:p>
            <a:endParaRPr lang="nl-BE"/>
          </a:p>
        </p:txBody>
      </p:sp>
      <p:graphicFrame>
        <p:nvGraphicFramePr>
          <p:cNvPr id="6" name="Diagram 5">
            <a:extLst>
              <a:ext uri="{FF2B5EF4-FFF2-40B4-BE49-F238E27FC236}">
                <a16:creationId xmlns:a16="http://schemas.microsoft.com/office/drawing/2014/main" id="{031C42DB-D3E2-E77F-D5C3-0E902124C611}"/>
              </a:ext>
            </a:extLst>
          </p:cNvPr>
          <p:cNvGraphicFramePr/>
          <p:nvPr>
            <p:extLst>
              <p:ext uri="{D42A27DB-BD31-4B8C-83A1-F6EECF244321}">
                <p14:modId xmlns:p14="http://schemas.microsoft.com/office/powerpoint/2010/main" val="3256330395"/>
              </p:ext>
            </p:extLst>
          </p:nvPr>
        </p:nvGraphicFramePr>
        <p:xfrm>
          <a:off x="633601" y="1094673"/>
          <a:ext cx="10621209"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7980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24F11-C502-D5CD-C659-4EDAEECB3BE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55D5ADC-F1AE-7BAA-01C7-F7D0CA7E01BC}"/>
              </a:ext>
            </a:extLst>
          </p:cNvPr>
          <p:cNvSpPr>
            <a:spLocks noGrp="1"/>
          </p:cNvSpPr>
          <p:nvPr>
            <p:ph type="ctrTitle"/>
          </p:nvPr>
        </p:nvSpPr>
        <p:spPr>
          <a:xfrm>
            <a:off x="633599" y="1587600"/>
            <a:ext cx="5778351" cy="1800000"/>
          </a:xfrm>
        </p:spPr>
        <p:txBody>
          <a:bodyPr/>
          <a:lstStyle/>
          <a:p>
            <a:r>
              <a:rPr lang="nl-BE" dirty="0"/>
              <a:t>Rechtvaardiging van ongelijke behandeling</a:t>
            </a:r>
          </a:p>
        </p:txBody>
      </p:sp>
      <p:sp>
        <p:nvSpPr>
          <p:cNvPr id="3" name="Tijdelijke aanduiding voor tabel 2">
            <a:extLst>
              <a:ext uri="{FF2B5EF4-FFF2-40B4-BE49-F238E27FC236}">
                <a16:creationId xmlns:a16="http://schemas.microsoft.com/office/drawing/2014/main" id="{2CC189EE-FF6B-882A-3281-60E4DF655EF8}"/>
              </a:ext>
            </a:extLst>
          </p:cNvPr>
          <p:cNvSpPr>
            <a:spLocks noGrp="1"/>
          </p:cNvSpPr>
          <p:nvPr>
            <p:ph type="tbl" sz="quarter" idx="11"/>
          </p:nvPr>
        </p:nvSpPr>
        <p:spPr/>
        <p:txBody>
          <a:bodyPr/>
          <a:lstStyle/>
          <a:p>
            <a:endParaRPr lang="nl-BE"/>
          </a:p>
        </p:txBody>
      </p:sp>
      <p:sp>
        <p:nvSpPr>
          <p:cNvPr id="4" name="Tijdelijke aanduiding voor tabel 3">
            <a:extLst>
              <a:ext uri="{FF2B5EF4-FFF2-40B4-BE49-F238E27FC236}">
                <a16:creationId xmlns:a16="http://schemas.microsoft.com/office/drawing/2014/main" id="{B53E346D-E20E-AA56-B701-7C2AAC7EDE26}"/>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2267351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96590-3540-458F-EA0C-D3D5E12138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25C7462-49E0-DF0F-8EC2-79171C85AF4F}"/>
              </a:ext>
            </a:extLst>
          </p:cNvPr>
          <p:cNvSpPr>
            <a:spLocks noGrp="1"/>
          </p:cNvSpPr>
          <p:nvPr>
            <p:ph type="title"/>
          </p:nvPr>
        </p:nvSpPr>
        <p:spPr/>
        <p:txBody>
          <a:bodyPr/>
          <a:lstStyle/>
          <a:p>
            <a:r>
              <a:rPr lang="nl-BE" dirty="0"/>
              <a:t>Rechtvaardiging van ongelijke behandeling</a:t>
            </a:r>
          </a:p>
        </p:txBody>
      </p:sp>
      <p:sp>
        <p:nvSpPr>
          <p:cNvPr id="4" name="Tijdelijke aanduiding voor tekst 3">
            <a:extLst>
              <a:ext uri="{FF2B5EF4-FFF2-40B4-BE49-F238E27FC236}">
                <a16:creationId xmlns:a16="http://schemas.microsoft.com/office/drawing/2014/main" id="{2AF52724-9DB1-9B7C-ABBA-FB5F6B6EEEF8}"/>
              </a:ext>
            </a:extLst>
          </p:cNvPr>
          <p:cNvSpPr>
            <a:spLocks noGrp="1"/>
          </p:cNvSpPr>
          <p:nvPr>
            <p:ph type="body" sz="quarter" idx="19"/>
          </p:nvPr>
        </p:nvSpPr>
        <p:spPr/>
        <p:txBody>
          <a:bodyPr/>
          <a:lstStyle/>
          <a:p>
            <a:endParaRPr lang="nl-BE"/>
          </a:p>
        </p:txBody>
      </p:sp>
      <p:sp>
        <p:nvSpPr>
          <p:cNvPr id="5" name="Tijdelijke aanduiding voor tabel 4">
            <a:extLst>
              <a:ext uri="{FF2B5EF4-FFF2-40B4-BE49-F238E27FC236}">
                <a16:creationId xmlns:a16="http://schemas.microsoft.com/office/drawing/2014/main" id="{ECC432D7-FF25-1671-33E1-50830F3AE9F6}"/>
              </a:ext>
            </a:extLst>
          </p:cNvPr>
          <p:cNvSpPr>
            <a:spLocks noGrp="1"/>
          </p:cNvSpPr>
          <p:nvPr>
            <p:ph type="tbl" sz="quarter" idx="23"/>
          </p:nvPr>
        </p:nvSpPr>
        <p:spPr/>
        <p:txBody>
          <a:bodyPr/>
          <a:lstStyle/>
          <a:p>
            <a:endParaRPr lang="nl-BE"/>
          </a:p>
        </p:txBody>
      </p:sp>
      <p:sp>
        <p:nvSpPr>
          <p:cNvPr id="6" name="Rechthoek 5">
            <a:extLst>
              <a:ext uri="{FF2B5EF4-FFF2-40B4-BE49-F238E27FC236}">
                <a16:creationId xmlns:a16="http://schemas.microsoft.com/office/drawing/2014/main" id="{202B92B3-8E3C-040C-F562-145619681EF8}"/>
              </a:ext>
            </a:extLst>
          </p:cNvPr>
          <p:cNvSpPr/>
          <p:nvPr/>
        </p:nvSpPr>
        <p:spPr>
          <a:xfrm>
            <a:off x="4374497" y="3390642"/>
            <a:ext cx="2308303" cy="8920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Legitiem doel</a:t>
            </a:r>
          </a:p>
        </p:txBody>
      </p:sp>
      <p:sp>
        <p:nvSpPr>
          <p:cNvPr id="9" name="Rechthoek 8">
            <a:extLst>
              <a:ext uri="{FF2B5EF4-FFF2-40B4-BE49-F238E27FC236}">
                <a16:creationId xmlns:a16="http://schemas.microsoft.com/office/drawing/2014/main" id="{0239FC97-99BA-961D-39BB-61E26F6E599C}"/>
              </a:ext>
            </a:extLst>
          </p:cNvPr>
          <p:cNvSpPr/>
          <p:nvPr/>
        </p:nvSpPr>
        <p:spPr>
          <a:xfrm>
            <a:off x="7674247" y="4282740"/>
            <a:ext cx="2308303" cy="8920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Noodzakelijk</a:t>
            </a:r>
          </a:p>
        </p:txBody>
      </p:sp>
      <p:sp>
        <p:nvSpPr>
          <p:cNvPr id="10" name="Rechthoek 9">
            <a:extLst>
              <a:ext uri="{FF2B5EF4-FFF2-40B4-BE49-F238E27FC236}">
                <a16:creationId xmlns:a16="http://schemas.microsoft.com/office/drawing/2014/main" id="{5037DB72-CE55-231F-4DC9-CB72E1C89A02}"/>
              </a:ext>
            </a:extLst>
          </p:cNvPr>
          <p:cNvSpPr/>
          <p:nvPr/>
        </p:nvSpPr>
        <p:spPr>
          <a:xfrm>
            <a:off x="7626275" y="2453107"/>
            <a:ext cx="2308303" cy="8920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Passend</a:t>
            </a:r>
          </a:p>
        </p:txBody>
      </p:sp>
      <p:sp>
        <p:nvSpPr>
          <p:cNvPr id="11" name="Ovaal 10">
            <a:extLst>
              <a:ext uri="{FF2B5EF4-FFF2-40B4-BE49-F238E27FC236}">
                <a16:creationId xmlns:a16="http://schemas.microsoft.com/office/drawing/2014/main" id="{554F8C8C-9D8E-FC1B-1C1F-CFFDC2690C11}"/>
              </a:ext>
            </a:extLst>
          </p:cNvPr>
          <p:cNvSpPr/>
          <p:nvPr/>
        </p:nvSpPr>
        <p:spPr>
          <a:xfrm>
            <a:off x="903249" y="1338146"/>
            <a:ext cx="2096429" cy="7582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Algemeen</a:t>
            </a:r>
          </a:p>
        </p:txBody>
      </p:sp>
      <p:sp>
        <p:nvSpPr>
          <p:cNvPr id="12" name="Tekstvak 11">
            <a:extLst>
              <a:ext uri="{FF2B5EF4-FFF2-40B4-BE49-F238E27FC236}">
                <a16:creationId xmlns:a16="http://schemas.microsoft.com/office/drawing/2014/main" id="{EE70919E-0E97-7995-6C94-E1D4B482C1AE}"/>
              </a:ext>
            </a:extLst>
          </p:cNvPr>
          <p:cNvSpPr txBox="1"/>
          <p:nvPr/>
        </p:nvSpPr>
        <p:spPr>
          <a:xfrm>
            <a:off x="7722219" y="3652025"/>
            <a:ext cx="2212359" cy="369332"/>
          </a:xfrm>
          <a:prstGeom prst="rect">
            <a:avLst/>
          </a:prstGeom>
          <a:noFill/>
        </p:spPr>
        <p:txBody>
          <a:bodyPr wrap="square" rtlCol="0">
            <a:spAutoFit/>
          </a:bodyPr>
          <a:lstStyle/>
          <a:p>
            <a:pPr algn="ctr"/>
            <a:r>
              <a:rPr lang="nl-BE" dirty="0"/>
              <a:t>Middel</a:t>
            </a:r>
          </a:p>
        </p:txBody>
      </p:sp>
      <p:sp>
        <p:nvSpPr>
          <p:cNvPr id="13" name="Rechthoek 12">
            <a:extLst>
              <a:ext uri="{FF2B5EF4-FFF2-40B4-BE49-F238E27FC236}">
                <a16:creationId xmlns:a16="http://schemas.microsoft.com/office/drawing/2014/main" id="{D1F098A0-0E04-71DD-266B-8B7418128721}"/>
              </a:ext>
            </a:extLst>
          </p:cNvPr>
          <p:cNvSpPr/>
          <p:nvPr/>
        </p:nvSpPr>
        <p:spPr>
          <a:xfrm>
            <a:off x="1288780" y="3390642"/>
            <a:ext cx="2308303" cy="8920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u="sng" dirty="0"/>
              <a:t>Objectief</a:t>
            </a:r>
            <a:r>
              <a:rPr lang="nl-BE" dirty="0"/>
              <a:t> gerechtvaardigd</a:t>
            </a:r>
          </a:p>
        </p:txBody>
      </p:sp>
      <p:cxnSp>
        <p:nvCxnSpPr>
          <p:cNvPr id="15" name="Rechte verbindingslijn met pijl 14">
            <a:extLst>
              <a:ext uri="{FF2B5EF4-FFF2-40B4-BE49-F238E27FC236}">
                <a16:creationId xmlns:a16="http://schemas.microsoft.com/office/drawing/2014/main" id="{D0F5FE2A-EEBC-02F6-9AAA-87343A17470C}"/>
              </a:ext>
            </a:extLst>
          </p:cNvPr>
          <p:cNvCxnSpPr/>
          <p:nvPr/>
        </p:nvCxnSpPr>
        <p:spPr>
          <a:xfrm>
            <a:off x="3824868" y="3802566"/>
            <a:ext cx="2787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Rechte verbindingslijn met pijl 16">
            <a:extLst>
              <a:ext uri="{FF2B5EF4-FFF2-40B4-BE49-F238E27FC236}">
                <a16:creationId xmlns:a16="http://schemas.microsoft.com/office/drawing/2014/main" id="{1A4B87DB-808E-77CF-952F-8A72061BC092}"/>
              </a:ext>
            </a:extLst>
          </p:cNvPr>
          <p:cNvCxnSpPr/>
          <p:nvPr/>
        </p:nvCxnSpPr>
        <p:spPr>
          <a:xfrm flipV="1">
            <a:off x="6869151" y="2932771"/>
            <a:ext cx="479503" cy="4124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Rechte verbindingslijn met pijl 18">
            <a:extLst>
              <a:ext uri="{FF2B5EF4-FFF2-40B4-BE49-F238E27FC236}">
                <a16:creationId xmlns:a16="http://schemas.microsoft.com/office/drawing/2014/main" id="{312B4806-B6FB-466E-8B8B-5F1541CDB629}"/>
              </a:ext>
            </a:extLst>
          </p:cNvPr>
          <p:cNvCxnSpPr/>
          <p:nvPr/>
        </p:nvCxnSpPr>
        <p:spPr>
          <a:xfrm>
            <a:off x="6869151" y="4282740"/>
            <a:ext cx="479503" cy="3896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32086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801DE3-53FD-6DD8-52EA-E2EE0D96813A}"/>
              </a:ext>
            </a:extLst>
          </p:cNvPr>
          <p:cNvSpPr>
            <a:spLocks noGrp="1"/>
          </p:cNvSpPr>
          <p:nvPr>
            <p:ph type="title"/>
          </p:nvPr>
        </p:nvSpPr>
        <p:spPr/>
        <p:txBody>
          <a:bodyPr/>
          <a:lstStyle/>
          <a:p>
            <a:r>
              <a:rPr lang="nl-BE" dirty="0">
                <a:latin typeface="+mn-lt"/>
              </a:rPr>
              <a:t>Rechtvaardiging van ongelijke behandeling</a:t>
            </a:r>
          </a:p>
        </p:txBody>
      </p:sp>
      <p:sp>
        <p:nvSpPr>
          <p:cNvPr id="4" name="Tijdelijke aanduiding voor tekst 3">
            <a:extLst>
              <a:ext uri="{FF2B5EF4-FFF2-40B4-BE49-F238E27FC236}">
                <a16:creationId xmlns:a16="http://schemas.microsoft.com/office/drawing/2014/main" id="{C191DA1F-B64A-0295-F6E3-2C71257D6421}"/>
              </a:ext>
            </a:extLst>
          </p:cNvPr>
          <p:cNvSpPr>
            <a:spLocks noGrp="1"/>
          </p:cNvSpPr>
          <p:nvPr>
            <p:ph type="body" sz="quarter" idx="19"/>
          </p:nvPr>
        </p:nvSpPr>
        <p:spPr/>
        <p:txBody>
          <a:bodyPr/>
          <a:lstStyle/>
          <a:p>
            <a:endParaRPr lang="nl-BE"/>
          </a:p>
        </p:txBody>
      </p:sp>
      <p:sp>
        <p:nvSpPr>
          <p:cNvPr id="5" name="Tijdelijke aanduiding voor tabel 4">
            <a:extLst>
              <a:ext uri="{FF2B5EF4-FFF2-40B4-BE49-F238E27FC236}">
                <a16:creationId xmlns:a16="http://schemas.microsoft.com/office/drawing/2014/main" id="{26617C97-B9FC-D0C5-39AC-F840AB2ACF62}"/>
              </a:ext>
            </a:extLst>
          </p:cNvPr>
          <p:cNvSpPr>
            <a:spLocks noGrp="1"/>
          </p:cNvSpPr>
          <p:nvPr>
            <p:ph type="tbl" sz="quarter" idx="23"/>
          </p:nvPr>
        </p:nvSpPr>
        <p:spPr/>
        <p:txBody>
          <a:bodyPr/>
          <a:lstStyle/>
          <a:p>
            <a:endParaRPr lang="nl-BE"/>
          </a:p>
        </p:txBody>
      </p:sp>
      <p:sp>
        <p:nvSpPr>
          <p:cNvPr id="6" name="Ovaal 5">
            <a:extLst>
              <a:ext uri="{FF2B5EF4-FFF2-40B4-BE49-F238E27FC236}">
                <a16:creationId xmlns:a16="http://schemas.microsoft.com/office/drawing/2014/main" id="{B9E484C1-3B37-7F40-AC5A-41CC6A7B3C6C}"/>
              </a:ext>
            </a:extLst>
          </p:cNvPr>
          <p:cNvSpPr/>
          <p:nvPr/>
        </p:nvSpPr>
        <p:spPr>
          <a:xfrm>
            <a:off x="903249" y="1338146"/>
            <a:ext cx="2096429" cy="7582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Bijzonder</a:t>
            </a:r>
          </a:p>
        </p:txBody>
      </p:sp>
      <p:sp>
        <p:nvSpPr>
          <p:cNvPr id="7" name="Rechthoek 6">
            <a:extLst>
              <a:ext uri="{FF2B5EF4-FFF2-40B4-BE49-F238E27FC236}">
                <a16:creationId xmlns:a16="http://schemas.microsoft.com/office/drawing/2014/main" id="{970F46DD-B637-EEFD-53FF-F4C416AE1A85}"/>
              </a:ext>
            </a:extLst>
          </p:cNvPr>
          <p:cNvSpPr/>
          <p:nvPr/>
        </p:nvSpPr>
        <p:spPr>
          <a:xfrm>
            <a:off x="1522552" y="2486722"/>
            <a:ext cx="2514189" cy="8586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Leeftijd </a:t>
            </a:r>
            <a:r>
              <a:rPr lang="nl-BE" dirty="0" err="1"/>
              <a:t>mbt</a:t>
            </a:r>
            <a:r>
              <a:rPr lang="nl-BE" dirty="0"/>
              <a:t> arbeid</a:t>
            </a:r>
          </a:p>
        </p:txBody>
      </p:sp>
      <p:sp>
        <p:nvSpPr>
          <p:cNvPr id="9" name="Rechthoek 8">
            <a:extLst>
              <a:ext uri="{FF2B5EF4-FFF2-40B4-BE49-F238E27FC236}">
                <a16:creationId xmlns:a16="http://schemas.microsoft.com/office/drawing/2014/main" id="{5CD9DAB8-9DFF-9158-6677-41989E0680BB}"/>
              </a:ext>
            </a:extLst>
          </p:cNvPr>
          <p:cNvSpPr/>
          <p:nvPr/>
        </p:nvSpPr>
        <p:spPr>
          <a:xfrm>
            <a:off x="4838905" y="2486722"/>
            <a:ext cx="2514189" cy="8586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Ras, huidskleur, afkomst, etnische of nationale afstamming</a:t>
            </a:r>
          </a:p>
        </p:txBody>
      </p:sp>
      <p:sp>
        <p:nvSpPr>
          <p:cNvPr id="10" name="Ovaal 9">
            <a:extLst>
              <a:ext uri="{FF2B5EF4-FFF2-40B4-BE49-F238E27FC236}">
                <a16:creationId xmlns:a16="http://schemas.microsoft.com/office/drawing/2014/main" id="{0380A91C-B181-201F-FD97-EE752E0B6CD0}"/>
              </a:ext>
            </a:extLst>
          </p:cNvPr>
          <p:cNvSpPr/>
          <p:nvPr/>
        </p:nvSpPr>
        <p:spPr>
          <a:xfrm>
            <a:off x="903249" y="2312491"/>
            <a:ext cx="888952" cy="55601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BE" dirty="0"/>
              <a:t>Wel</a:t>
            </a:r>
          </a:p>
        </p:txBody>
      </p:sp>
      <p:sp>
        <p:nvSpPr>
          <p:cNvPr id="11" name="Ovaal 10">
            <a:extLst>
              <a:ext uri="{FF2B5EF4-FFF2-40B4-BE49-F238E27FC236}">
                <a16:creationId xmlns:a16="http://schemas.microsoft.com/office/drawing/2014/main" id="{677E12C8-800F-A88B-7F01-7C80EF264E1A}"/>
              </a:ext>
            </a:extLst>
          </p:cNvPr>
          <p:cNvSpPr/>
          <p:nvPr/>
        </p:nvSpPr>
        <p:spPr>
          <a:xfrm>
            <a:off x="4284068" y="2208716"/>
            <a:ext cx="1021633" cy="55601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BE" dirty="0"/>
              <a:t>Nooit</a:t>
            </a:r>
          </a:p>
        </p:txBody>
      </p:sp>
      <p:sp>
        <p:nvSpPr>
          <p:cNvPr id="12" name="Rechthoek 11">
            <a:extLst>
              <a:ext uri="{FF2B5EF4-FFF2-40B4-BE49-F238E27FC236}">
                <a16:creationId xmlns:a16="http://schemas.microsoft.com/office/drawing/2014/main" id="{945F3134-7FF5-9A73-8E09-6FDB990A1D08}"/>
              </a:ext>
            </a:extLst>
          </p:cNvPr>
          <p:cNvSpPr/>
          <p:nvPr/>
        </p:nvSpPr>
        <p:spPr>
          <a:xfrm>
            <a:off x="4882387" y="3623372"/>
            <a:ext cx="2514189" cy="30427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l-BE" dirty="0"/>
              <a:t>Gezondheidszorg</a:t>
            </a:r>
          </a:p>
          <a:p>
            <a:pPr marL="285750" indent="-285750">
              <a:buFont typeface="Arial" panose="020B0604020202020204" pitchFamily="34" charset="0"/>
              <a:buChar char="•"/>
            </a:pPr>
            <a:r>
              <a:rPr lang="nl-BE" dirty="0"/>
              <a:t>Onderwijs</a:t>
            </a:r>
          </a:p>
          <a:p>
            <a:pPr marL="285750" indent="-285750">
              <a:buFont typeface="Arial" panose="020B0604020202020204" pitchFamily="34" charset="0"/>
              <a:buChar char="•"/>
            </a:pPr>
            <a:r>
              <a:rPr lang="nl-BE" dirty="0"/>
              <a:t>Aanbod, toegang, levering, en genot van diensten die publiekelijk beschikbaar zijn</a:t>
            </a:r>
          </a:p>
          <a:p>
            <a:pPr marL="285750" indent="-285750">
              <a:buFont typeface="Arial" panose="020B0604020202020204" pitchFamily="34" charset="0"/>
              <a:buChar char="•"/>
            </a:pPr>
            <a:r>
              <a:rPr lang="nl-BE" dirty="0"/>
              <a:t>Sociale voordelen en bescherming</a:t>
            </a:r>
          </a:p>
          <a:p>
            <a:pPr marL="285750" indent="-285750">
              <a:buFont typeface="Arial" panose="020B0604020202020204" pitchFamily="34" charset="0"/>
              <a:buChar char="•"/>
            </a:pPr>
            <a:endParaRPr lang="nl-BE" dirty="0"/>
          </a:p>
        </p:txBody>
      </p:sp>
      <p:sp>
        <p:nvSpPr>
          <p:cNvPr id="13" name="Rechthoek 12">
            <a:extLst>
              <a:ext uri="{FF2B5EF4-FFF2-40B4-BE49-F238E27FC236}">
                <a16:creationId xmlns:a16="http://schemas.microsoft.com/office/drawing/2014/main" id="{FED14038-0DC7-B01B-CCDF-F4DE7BFE5827}"/>
              </a:ext>
            </a:extLst>
          </p:cNvPr>
          <p:cNvSpPr/>
          <p:nvPr/>
        </p:nvSpPr>
        <p:spPr>
          <a:xfrm>
            <a:off x="8155259" y="2486722"/>
            <a:ext cx="2514189" cy="8586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Geslacht</a:t>
            </a:r>
          </a:p>
        </p:txBody>
      </p:sp>
      <p:sp>
        <p:nvSpPr>
          <p:cNvPr id="14" name="Ovaal 13">
            <a:extLst>
              <a:ext uri="{FF2B5EF4-FFF2-40B4-BE49-F238E27FC236}">
                <a16:creationId xmlns:a16="http://schemas.microsoft.com/office/drawing/2014/main" id="{E609AC33-4E3E-4D0B-8B2D-A9A34527C2AB}"/>
              </a:ext>
            </a:extLst>
          </p:cNvPr>
          <p:cNvSpPr/>
          <p:nvPr/>
        </p:nvSpPr>
        <p:spPr>
          <a:xfrm>
            <a:off x="7797569" y="2208716"/>
            <a:ext cx="1021633" cy="55601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BE" dirty="0"/>
              <a:t>Nooit</a:t>
            </a:r>
          </a:p>
        </p:txBody>
      </p:sp>
      <p:sp>
        <p:nvSpPr>
          <p:cNvPr id="15" name="Rechthoek 14">
            <a:extLst>
              <a:ext uri="{FF2B5EF4-FFF2-40B4-BE49-F238E27FC236}">
                <a16:creationId xmlns:a16="http://schemas.microsoft.com/office/drawing/2014/main" id="{2E6867CC-0CD6-F8D0-7A30-1FC6AB55893E}"/>
              </a:ext>
            </a:extLst>
          </p:cNvPr>
          <p:cNvSpPr/>
          <p:nvPr/>
        </p:nvSpPr>
        <p:spPr>
          <a:xfrm>
            <a:off x="8220394" y="3623372"/>
            <a:ext cx="2514189" cy="30427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l-BE" dirty="0"/>
              <a:t>Sociale voordelen en bescherming</a:t>
            </a:r>
          </a:p>
          <a:p>
            <a:pPr marL="285750" indent="-285750">
              <a:buFont typeface="Arial" panose="020B0604020202020204" pitchFamily="34" charset="0"/>
              <a:buChar char="•"/>
            </a:pPr>
            <a:endParaRPr lang="nl-BE" dirty="0"/>
          </a:p>
        </p:txBody>
      </p:sp>
      <p:sp>
        <p:nvSpPr>
          <p:cNvPr id="16" name="Rechthoek 15">
            <a:extLst>
              <a:ext uri="{FF2B5EF4-FFF2-40B4-BE49-F238E27FC236}">
                <a16:creationId xmlns:a16="http://schemas.microsoft.com/office/drawing/2014/main" id="{AE34887B-9B28-8144-2C64-62B2575B73E9}"/>
              </a:ext>
            </a:extLst>
          </p:cNvPr>
          <p:cNvSpPr/>
          <p:nvPr/>
        </p:nvSpPr>
        <p:spPr>
          <a:xfrm>
            <a:off x="1544380" y="3930039"/>
            <a:ext cx="2514189" cy="8586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Wezenlijke en bepalende beroepsvereiste</a:t>
            </a:r>
          </a:p>
        </p:txBody>
      </p:sp>
      <p:sp>
        <p:nvSpPr>
          <p:cNvPr id="17" name="Ovaal 16">
            <a:extLst>
              <a:ext uri="{FF2B5EF4-FFF2-40B4-BE49-F238E27FC236}">
                <a16:creationId xmlns:a16="http://schemas.microsoft.com/office/drawing/2014/main" id="{9E0C3210-5A8F-A871-77B3-C456370CF82D}"/>
              </a:ext>
            </a:extLst>
          </p:cNvPr>
          <p:cNvSpPr/>
          <p:nvPr/>
        </p:nvSpPr>
        <p:spPr>
          <a:xfrm>
            <a:off x="903249" y="3623372"/>
            <a:ext cx="888952" cy="55601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BE" dirty="0"/>
              <a:t>Wel</a:t>
            </a:r>
          </a:p>
        </p:txBody>
      </p:sp>
      <p:sp>
        <p:nvSpPr>
          <p:cNvPr id="18" name="Rechthoek 17">
            <a:extLst>
              <a:ext uri="{FF2B5EF4-FFF2-40B4-BE49-F238E27FC236}">
                <a16:creationId xmlns:a16="http://schemas.microsoft.com/office/drawing/2014/main" id="{2FCE0B2C-CFB6-1173-3636-9BCB54C7066F}"/>
              </a:ext>
            </a:extLst>
          </p:cNvPr>
          <p:cNvSpPr/>
          <p:nvPr/>
        </p:nvSpPr>
        <p:spPr>
          <a:xfrm>
            <a:off x="1544380" y="5270344"/>
            <a:ext cx="2514189" cy="8586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Geloof of levensbeschouwing</a:t>
            </a:r>
          </a:p>
        </p:txBody>
      </p:sp>
      <p:sp>
        <p:nvSpPr>
          <p:cNvPr id="19" name="Ovaal 18">
            <a:extLst>
              <a:ext uri="{FF2B5EF4-FFF2-40B4-BE49-F238E27FC236}">
                <a16:creationId xmlns:a16="http://schemas.microsoft.com/office/drawing/2014/main" id="{E2A39481-81A0-E012-C47D-826B473A489E}"/>
              </a:ext>
            </a:extLst>
          </p:cNvPr>
          <p:cNvSpPr/>
          <p:nvPr/>
        </p:nvSpPr>
        <p:spPr>
          <a:xfrm>
            <a:off x="929764" y="5083267"/>
            <a:ext cx="888952" cy="55601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BE" dirty="0"/>
              <a:t>Wel</a:t>
            </a:r>
          </a:p>
        </p:txBody>
      </p:sp>
    </p:spTree>
    <p:extLst>
      <p:ext uri="{BB962C8B-B14F-4D97-AF65-F5344CB8AC3E}">
        <p14:creationId xmlns:p14="http://schemas.microsoft.com/office/powerpoint/2010/main" val="915595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D14E0-5B10-D1C6-FB77-CAE022F781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124314-9260-E60A-70F0-C24DEC7D79B0}"/>
              </a:ext>
            </a:extLst>
          </p:cNvPr>
          <p:cNvSpPr>
            <a:spLocks noGrp="1"/>
          </p:cNvSpPr>
          <p:nvPr>
            <p:ph type="ctrTitle"/>
          </p:nvPr>
        </p:nvSpPr>
        <p:spPr>
          <a:xfrm>
            <a:off x="633599" y="1587600"/>
            <a:ext cx="5778351" cy="1800000"/>
          </a:xfrm>
        </p:spPr>
        <p:txBody>
          <a:bodyPr/>
          <a:lstStyle/>
          <a:p>
            <a:r>
              <a:rPr lang="nl-BE" dirty="0"/>
              <a:t>Procedure voor het VMRI</a:t>
            </a:r>
          </a:p>
        </p:txBody>
      </p:sp>
      <p:sp>
        <p:nvSpPr>
          <p:cNvPr id="3" name="Tijdelijke aanduiding voor tabel 2">
            <a:extLst>
              <a:ext uri="{FF2B5EF4-FFF2-40B4-BE49-F238E27FC236}">
                <a16:creationId xmlns:a16="http://schemas.microsoft.com/office/drawing/2014/main" id="{ED1537BD-8837-99BA-974C-9A9A0B217B4F}"/>
              </a:ext>
            </a:extLst>
          </p:cNvPr>
          <p:cNvSpPr>
            <a:spLocks noGrp="1"/>
          </p:cNvSpPr>
          <p:nvPr>
            <p:ph type="tbl" sz="quarter" idx="11"/>
          </p:nvPr>
        </p:nvSpPr>
        <p:spPr/>
        <p:txBody>
          <a:bodyPr/>
          <a:lstStyle/>
          <a:p>
            <a:endParaRPr lang="nl-BE"/>
          </a:p>
        </p:txBody>
      </p:sp>
      <p:sp>
        <p:nvSpPr>
          <p:cNvPr id="4" name="Tijdelijke aanduiding voor tabel 3">
            <a:extLst>
              <a:ext uri="{FF2B5EF4-FFF2-40B4-BE49-F238E27FC236}">
                <a16:creationId xmlns:a16="http://schemas.microsoft.com/office/drawing/2014/main" id="{AD750595-00BB-5B09-FD31-68F570D55106}"/>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1761771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4EF42E-664A-0C47-A82A-E5EC2090B142}"/>
              </a:ext>
            </a:extLst>
          </p:cNvPr>
          <p:cNvSpPr>
            <a:spLocks noGrp="1"/>
          </p:cNvSpPr>
          <p:nvPr>
            <p:ph type="title"/>
          </p:nvPr>
        </p:nvSpPr>
        <p:spPr/>
        <p:txBody>
          <a:bodyPr vert="horz" lIns="0" tIns="0" rIns="0" bIns="0" rtlCol="0" anchor="t" anchorCtr="0">
            <a:normAutofit/>
          </a:bodyPr>
          <a:lstStyle/>
          <a:p>
            <a:r>
              <a:rPr lang="nl-BE" dirty="0">
                <a:latin typeface="+mn-lt"/>
              </a:rPr>
              <a:t>Procedure voor VMRI</a:t>
            </a:r>
          </a:p>
        </p:txBody>
      </p:sp>
      <p:sp>
        <p:nvSpPr>
          <p:cNvPr id="5" name="Tijdelijke aanduiding voor inhoud 4">
            <a:extLst>
              <a:ext uri="{FF2B5EF4-FFF2-40B4-BE49-F238E27FC236}">
                <a16:creationId xmlns:a16="http://schemas.microsoft.com/office/drawing/2014/main" id="{BD216CEA-1C57-5314-2B48-8BC95CA6EEAB}"/>
              </a:ext>
            </a:extLst>
          </p:cNvPr>
          <p:cNvSpPr>
            <a:spLocks noGrp="1"/>
          </p:cNvSpPr>
          <p:nvPr>
            <p:ph sz="quarter" idx="18"/>
          </p:nvPr>
        </p:nvSpPr>
        <p:spPr/>
        <p:txBody>
          <a:bodyPr vert="horz" lIns="0" tIns="0" rIns="0" bIns="0" rtlCol="0" anchor="t" anchorCtr="0">
            <a:normAutofit/>
          </a:bodyPr>
          <a:lstStyle/>
          <a:p>
            <a:pPr marL="0">
              <a:spcAft>
                <a:spcPts val="600"/>
              </a:spcAft>
            </a:pPr>
            <a:r>
              <a:rPr lang="nl-BE" sz="1200" dirty="0"/>
              <a:t>Is het VMRI bevoegd?</a:t>
            </a:r>
          </a:p>
          <a:p>
            <a:pPr>
              <a:spcAft>
                <a:spcPts val="600"/>
              </a:spcAft>
            </a:pPr>
            <a:r>
              <a:rPr lang="nl-BE" sz="1200" dirty="0"/>
              <a:t>Het VMRI is bevoegd wanneer er </a:t>
            </a:r>
            <a:r>
              <a:rPr lang="nl-BE" sz="1200" b="1" dirty="0"/>
              <a:t>een Vlaams aanknopingspunt is.</a:t>
            </a:r>
          </a:p>
          <a:p>
            <a:pPr marL="0">
              <a:spcAft>
                <a:spcPts val="600"/>
              </a:spcAft>
            </a:pPr>
            <a:endParaRPr lang="nl-BE" sz="1200" b="1" dirty="0"/>
          </a:p>
          <a:p>
            <a:pPr>
              <a:spcAft>
                <a:spcPts val="600"/>
              </a:spcAft>
            </a:pPr>
            <a:r>
              <a:rPr lang="nl-BE" sz="1200" dirty="0"/>
              <a:t>Hoe beoordelen?	</a:t>
            </a:r>
          </a:p>
          <a:p>
            <a:pPr lvl="1">
              <a:spcAft>
                <a:spcPts val="600"/>
              </a:spcAft>
            </a:pPr>
            <a:r>
              <a:rPr lang="nl-BE" sz="1200" dirty="0"/>
              <a:t>Exclusieve bevoegdheid (e.g. wonen, onderwijs, cultuur) </a:t>
            </a:r>
          </a:p>
          <a:p>
            <a:pPr lvl="1">
              <a:spcAft>
                <a:spcPts val="600"/>
              </a:spcAft>
            </a:pPr>
            <a:r>
              <a:rPr lang="nl-BE" sz="1200" dirty="0"/>
              <a:t>Exclusief Federale onbevoegdheid </a:t>
            </a:r>
          </a:p>
          <a:p>
            <a:pPr lvl="1">
              <a:spcAft>
                <a:spcPts val="600"/>
              </a:spcAft>
            </a:pPr>
            <a:r>
              <a:rPr lang="nl-BE" sz="1200" dirty="0"/>
              <a:t>Dubbel of grijs? No wrong door: keuze aan melder</a:t>
            </a:r>
          </a:p>
          <a:p>
            <a:endParaRPr lang="nl-BE" dirty="0"/>
          </a:p>
        </p:txBody>
      </p:sp>
      <p:sp>
        <p:nvSpPr>
          <p:cNvPr id="13" name="Text Placeholder 3">
            <a:extLst>
              <a:ext uri="{FF2B5EF4-FFF2-40B4-BE49-F238E27FC236}">
                <a16:creationId xmlns:a16="http://schemas.microsoft.com/office/drawing/2014/main" id="{111AA9A2-81DC-15DB-4989-666B33E394FF}"/>
              </a:ext>
            </a:extLst>
          </p:cNvPr>
          <p:cNvSpPr>
            <a:spLocks noGrp="1"/>
          </p:cNvSpPr>
          <p:nvPr>
            <p:ph type="body" sz="quarter" idx="19"/>
          </p:nvPr>
        </p:nvSpPr>
        <p:spPr/>
        <p:txBody>
          <a:bodyPr/>
          <a:lstStyle/>
          <a:p>
            <a:endParaRPr lang="en-US"/>
          </a:p>
        </p:txBody>
      </p:sp>
      <p:sp>
        <p:nvSpPr>
          <p:cNvPr id="15" name="Table Placeholder 4">
            <a:extLst>
              <a:ext uri="{FF2B5EF4-FFF2-40B4-BE49-F238E27FC236}">
                <a16:creationId xmlns:a16="http://schemas.microsoft.com/office/drawing/2014/main" id="{6FD43E5B-D23C-396A-B5B8-6912D88B2E58}"/>
              </a:ext>
            </a:extLst>
          </p:cNvPr>
          <p:cNvSpPr>
            <a:spLocks noGrp="1"/>
          </p:cNvSpPr>
          <p:nvPr>
            <p:ph type="tbl" sz="quarter" idx="23"/>
          </p:nvPr>
        </p:nvSpPr>
        <p:spPr/>
        <p:txBody>
          <a:bodyPr/>
          <a:lstStyle/>
          <a:p>
            <a:endParaRPr lang="nl-BE"/>
          </a:p>
        </p:txBody>
      </p:sp>
      <p:sp>
        <p:nvSpPr>
          <p:cNvPr id="8" name="Tijdelijke aanduiding voor inhoud 2">
            <a:extLst>
              <a:ext uri="{FF2B5EF4-FFF2-40B4-BE49-F238E27FC236}">
                <a16:creationId xmlns:a16="http://schemas.microsoft.com/office/drawing/2014/main" id="{E16175A0-8A9F-ADF4-FA46-2578012B0CDA}"/>
              </a:ext>
            </a:extLst>
          </p:cNvPr>
          <p:cNvSpPr txBox="1">
            <a:spLocks/>
          </p:cNvSpPr>
          <p:nvPr/>
        </p:nvSpPr>
        <p:spPr>
          <a:xfrm>
            <a:off x="6415200" y="1461600"/>
            <a:ext cx="5144400" cy="4762800"/>
          </a:xfrm>
          <a:prstGeom prst="rect">
            <a:avLst/>
          </a:prstGeom>
        </p:spPr>
        <p:txBody>
          <a:bodyPr vert="horz" lIns="0" tIns="0" rIns="0" bIns="0" rtlCol="0" anchor="t" anchorCtr="0">
            <a:normAutofit/>
          </a:bodyPr>
          <a:lstStyle>
            <a:lvl1pPr marL="45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1pPr>
            <a:lvl2pPr marL="108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2pPr>
            <a:lvl3pPr marL="171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3pPr>
            <a:lvl4pPr marL="234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4pPr>
            <a:lvl5pPr marL="2970000" indent="-450000" algn="l" defTabSz="914400" rtl="0" eaLnBrk="1" latinLnBrk="0" hangingPunct="1">
              <a:lnSpc>
                <a:spcPct val="114000"/>
              </a:lnSpc>
              <a:spcBef>
                <a:spcPts val="0"/>
              </a:spcBef>
              <a:buClr>
                <a:schemeClr val="tx1"/>
              </a:buClr>
              <a:buFont typeface="Arial Bold"/>
              <a:buChar char="—"/>
              <a:defRPr sz="1500" kern="1200">
                <a:solidFill>
                  <a:schemeClr val="tx2"/>
                </a:solidFill>
                <a:latin typeface="+mn-lt"/>
                <a:ea typeface="+mn-ea"/>
                <a:cs typeface="+mn-cs"/>
              </a:defRPr>
            </a:lvl5pPr>
            <a:lvl6pPr marL="0" indent="0" algn="l" defTabSz="914400" rtl="0" eaLnBrk="1" latinLnBrk="0" hangingPunct="1">
              <a:lnSpc>
                <a:spcPct val="120000"/>
              </a:lnSpc>
              <a:spcBef>
                <a:spcPts val="0"/>
              </a:spcBef>
              <a:spcAft>
                <a:spcPts val="1200"/>
              </a:spcAft>
              <a:buFont typeface="Arial" panose="020B0604020202020204" pitchFamily="34" charset="0"/>
              <a:buNone/>
              <a:defRPr sz="1500" kern="1200">
                <a:solidFill>
                  <a:schemeClr val="tx2"/>
                </a:solidFill>
                <a:latin typeface="+mn-lt"/>
                <a:ea typeface="+mn-ea"/>
                <a:cs typeface="+mn-cs"/>
              </a:defRPr>
            </a:lvl6pPr>
            <a:lvl7pPr marL="0" indent="0" algn="l" defTabSz="914400" rtl="0" eaLnBrk="1" latinLnBrk="0" hangingPunct="1">
              <a:lnSpc>
                <a:spcPct val="120000"/>
              </a:lnSpc>
              <a:spcBef>
                <a:spcPts val="0"/>
              </a:spcBef>
              <a:spcAft>
                <a:spcPts val="1200"/>
              </a:spcAft>
              <a:buFont typeface="Arial" panose="020B0604020202020204" pitchFamily="34" charset="0"/>
              <a:buNone/>
              <a:defRPr sz="1500" b="1" kern="1200">
                <a:solidFill>
                  <a:schemeClr val="tx2"/>
                </a:solidFill>
                <a:latin typeface="+mn-lt"/>
                <a:ea typeface="+mn-ea"/>
                <a:cs typeface="+mn-cs"/>
              </a:defRPr>
            </a:lvl7pPr>
            <a:lvl8pPr marL="0" indent="0" algn="l" defTabSz="914400" rtl="0" eaLnBrk="1" latinLnBrk="0" hangingPunct="1">
              <a:lnSpc>
                <a:spcPct val="90000"/>
              </a:lnSpc>
              <a:spcBef>
                <a:spcPts val="1500"/>
              </a:spcBef>
              <a:buFont typeface="Arial" panose="020B0604020202020204" pitchFamily="34" charset="0"/>
              <a:buNone/>
              <a:defRPr sz="2000" b="1" kern="1200">
                <a:solidFill>
                  <a:schemeClr val="tx2"/>
                </a:solidFill>
                <a:latin typeface="+mj-lt"/>
                <a:ea typeface="+mn-ea"/>
                <a:cs typeface="+mn-cs"/>
              </a:defRPr>
            </a:lvl8pPr>
            <a:lvl9pPr marL="0" indent="0" algn="l" defTabSz="914400" rtl="0" eaLnBrk="1" latinLnBrk="0" hangingPunct="1">
              <a:lnSpc>
                <a:spcPct val="125000"/>
              </a:lnSpc>
              <a:spcBef>
                <a:spcPts val="1500"/>
              </a:spcBef>
              <a:buFont typeface="Arial" panose="020B0604020202020204" pitchFamily="34" charset="0"/>
              <a:buNone/>
              <a:defRPr sz="1500" b="1" kern="1200">
                <a:solidFill>
                  <a:schemeClr val="tx1"/>
                </a:solidFill>
                <a:latin typeface="+mn-lt"/>
                <a:ea typeface="+mn-ea"/>
                <a:cs typeface="+mn-cs"/>
              </a:defRPr>
            </a:lvl9pPr>
          </a:lstStyle>
          <a:p>
            <a:pPr marL="337500" marR="0" lvl="0" indent="-337500" defTabSz="685800" fontAlgn="auto">
              <a:spcAft>
                <a:spcPts val="600"/>
              </a:spcAft>
              <a:buClr>
                <a:schemeClr val="bg1"/>
              </a:buClr>
              <a:buSzTx/>
              <a:tabLst/>
              <a:defRPr/>
            </a:pPr>
            <a:r>
              <a:rPr kumimoji="0" lang="en-US" sz="1200" b="0" i="0" u="none" strike="noStrike" cap="none" spc="0" normalizeH="0" baseline="0" noProof="0" dirty="0">
                <a:ln>
                  <a:noFill/>
                </a:ln>
                <a:solidFill>
                  <a:schemeClr val="accent6"/>
                </a:solidFill>
                <a:effectLst/>
                <a:uLnTx/>
                <a:uFillTx/>
              </a:rPr>
              <a:t>Is de </a:t>
            </a:r>
            <a:r>
              <a:rPr kumimoji="0" lang="en-US" sz="1200" b="0" i="0" u="none" strike="noStrike" cap="none" spc="0" normalizeH="0" baseline="0" noProof="0" dirty="0" err="1">
                <a:ln>
                  <a:noFill/>
                </a:ln>
                <a:solidFill>
                  <a:schemeClr val="accent6"/>
                </a:solidFill>
                <a:effectLst/>
                <a:uLnTx/>
                <a:uFillTx/>
              </a:rPr>
              <a:t>klacht</a:t>
            </a:r>
            <a:r>
              <a:rPr kumimoji="0" lang="en-US" sz="1200" b="0" i="0" u="none" strike="noStrike" cap="none" spc="0" normalizeH="0" baseline="0" noProof="0" dirty="0">
                <a:ln>
                  <a:noFill/>
                </a:ln>
                <a:solidFill>
                  <a:schemeClr val="accent6"/>
                </a:solidFill>
                <a:effectLst/>
                <a:uLnTx/>
                <a:uFillTx/>
              </a:rPr>
              <a:t> </a:t>
            </a:r>
            <a:r>
              <a:rPr kumimoji="0" lang="en-US" sz="1200" b="0" i="0" u="none" strike="noStrike" cap="none" spc="0" normalizeH="0" baseline="0" noProof="0" dirty="0" err="1">
                <a:ln>
                  <a:noFill/>
                </a:ln>
                <a:solidFill>
                  <a:schemeClr val="accent6"/>
                </a:solidFill>
                <a:effectLst/>
                <a:uLnTx/>
                <a:uFillTx/>
              </a:rPr>
              <a:t>ontvankelijk</a:t>
            </a:r>
            <a:r>
              <a:rPr kumimoji="0" lang="en-US" sz="1200" b="0" i="0" u="none" strike="noStrike" cap="none" spc="0" normalizeH="0" baseline="0" noProof="0" dirty="0">
                <a:ln>
                  <a:noFill/>
                </a:ln>
                <a:solidFill>
                  <a:schemeClr val="accent6"/>
                </a:solidFill>
                <a:effectLst/>
                <a:uLnTx/>
                <a:uFillTx/>
              </a:rPr>
              <a:t>?</a:t>
            </a:r>
          </a:p>
          <a:p>
            <a:pPr marL="337500" marR="0" lvl="0" indent="-337500" defTabSz="685800" fontAlgn="auto">
              <a:spcAft>
                <a:spcPts val="600"/>
              </a:spcAft>
              <a:buClr>
                <a:schemeClr val="bg1"/>
              </a:buClr>
              <a:buSzTx/>
              <a:tabLst/>
              <a:defRPr/>
            </a:pPr>
            <a:endParaRPr kumimoji="0" lang="en-US" sz="1200" b="0" i="0" u="none" strike="noStrike" cap="none" spc="0" normalizeH="0" baseline="0" noProof="0" dirty="0">
              <a:ln>
                <a:noFill/>
              </a:ln>
              <a:solidFill>
                <a:schemeClr val="accent6"/>
              </a:solidFill>
              <a:effectLst/>
              <a:uLnTx/>
              <a:uFillTx/>
            </a:endParaRPr>
          </a:p>
          <a:p>
            <a:pPr marL="337500" marR="0" lvl="0" indent="-337500" defTabSz="685800" fontAlgn="auto">
              <a:spcAft>
                <a:spcPts val="600"/>
              </a:spcAft>
              <a:buClr>
                <a:schemeClr val="bg1"/>
              </a:buClr>
              <a:buSzTx/>
              <a:tabLst/>
              <a:defRPr/>
            </a:pPr>
            <a:r>
              <a:rPr kumimoji="0" lang="en-US" sz="1200" b="0" i="0" u="none" strike="noStrike" cap="none" spc="0" normalizeH="0" baseline="0" noProof="0" dirty="0" err="1">
                <a:ln>
                  <a:noFill/>
                </a:ln>
                <a:solidFill>
                  <a:schemeClr val="accent6"/>
                </a:solidFill>
                <a:effectLst/>
                <a:uLnTx/>
                <a:uFillTx/>
              </a:rPr>
              <a:t>Heeft</a:t>
            </a:r>
            <a:r>
              <a:rPr kumimoji="0" lang="en-US" sz="1200" b="0" i="0" u="none" strike="noStrike" cap="none" spc="0" normalizeH="0" baseline="0" noProof="0" dirty="0">
                <a:ln>
                  <a:noFill/>
                </a:ln>
                <a:solidFill>
                  <a:schemeClr val="accent6"/>
                </a:solidFill>
                <a:effectLst/>
                <a:uLnTx/>
                <a:uFillTx/>
              </a:rPr>
              <a:t> de melder </a:t>
            </a:r>
            <a:r>
              <a:rPr kumimoji="0" lang="en-US" sz="1200" b="0" i="0" u="none" strike="noStrike" cap="none" spc="0" normalizeH="0" baseline="0" noProof="0" dirty="0" err="1">
                <a:ln>
                  <a:noFill/>
                </a:ln>
                <a:solidFill>
                  <a:schemeClr val="accent6"/>
                </a:solidFill>
                <a:effectLst/>
                <a:uLnTx/>
                <a:uFillTx/>
              </a:rPr>
              <a:t>een</a:t>
            </a:r>
            <a:r>
              <a:rPr kumimoji="0" lang="en-US" sz="1200" b="0" i="0" u="none" strike="noStrike" cap="none" spc="0" normalizeH="0" baseline="0" noProof="0" dirty="0">
                <a:ln>
                  <a:noFill/>
                </a:ln>
                <a:solidFill>
                  <a:schemeClr val="accent6"/>
                </a:solidFill>
                <a:effectLst/>
                <a:uLnTx/>
                <a:uFillTx/>
              </a:rPr>
              <a:t> </a:t>
            </a:r>
            <a:r>
              <a:rPr kumimoji="0" lang="en-US" sz="1200" b="1" i="0" u="none" strike="noStrike" cap="none" spc="0" normalizeH="0" baseline="0" noProof="0" dirty="0" err="1">
                <a:ln>
                  <a:noFill/>
                </a:ln>
                <a:solidFill>
                  <a:schemeClr val="accent6"/>
                </a:solidFill>
                <a:effectLst/>
                <a:uLnTx/>
                <a:uFillTx/>
              </a:rPr>
              <a:t>belang</a:t>
            </a:r>
            <a:r>
              <a:rPr kumimoji="0" lang="en-US" sz="1200" b="0" i="0" u="none" strike="noStrike" cap="none" spc="0" normalizeH="0" baseline="0" noProof="0" dirty="0">
                <a:ln>
                  <a:noFill/>
                </a:ln>
                <a:solidFill>
                  <a:schemeClr val="accent6"/>
                </a:solidFill>
                <a:effectLst/>
                <a:uLnTx/>
                <a:uFillTx/>
              </a:rPr>
              <a:t>?</a:t>
            </a:r>
          </a:p>
          <a:p>
            <a:pPr marL="967500" lvl="1" indent="-337500" defTabSz="685800">
              <a:spcAft>
                <a:spcPts val="600"/>
              </a:spcAft>
              <a:buClr>
                <a:schemeClr val="bg1"/>
              </a:buClr>
              <a:defRPr/>
            </a:pPr>
            <a:r>
              <a:rPr kumimoji="0" lang="en-US" sz="1200" b="0" i="0" u="none" strike="noStrike" cap="none" spc="0" normalizeH="0" baseline="0" noProof="0" dirty="0">
                <a:ln>
                  <a:noFill/>
                </a:ln>
                <a:solidFill>
                  <a:schemeClr val="accent6"/>
                </a:solidFill>
                <a:effectLst/>
                <a:uLnTx/>
                <a:uFillTx/>
              </a:rPr>
              <a:t>(</a:t>
            </a:r>
            <a:r>
              <a:rPr kumimoji="0" lang="en-US" sz="1200" b="0" i="1" u="none" strike="noStrike" cap="none" spc="0" normalizeH="0" baseline="0" noProof="0" dirty="0" err="1">
                <a:ln>
                  <a:noFill/>
                </a:ln>
                <a:solidFill>
                  <a:schemeClr val="accent6"/>
                </a:solidFill>
                <a:effectLst/>
                <a:uLnTx/>
                <a:uFillTx/>
              </a:rPr>
              <a:t>kan</a:t>
            </a:r>
            <a:r>
              <a:rPr kumimoji="0" lang="en-US" sz="1200" b="0" i="1" u="none" strike="noStrike" cap="none" spc="0" normalizeH="0" baseline="0" noProof="0" dirty="0">
                <a:ln>
                  <a:noFill/>
                </a:ln>
                <a:solidFill>
                  <a:schemeClr val="accent6"/>
                </a:solidFill>
                <a:effectLst/>
                <a:uLnTx/>
                <a:uFillTx/>
              </a:rPr>
              <a:t> de </a:t>
            </a:r>
            <a:r>
              <a:rPr kumimoji="0" lang="en-US" sz="1200" b="0" i="1" u="none" strike="noStrike" cap="none" spc="0" normalizeH="0" baseline="0" noProof="0" dirty="0" err="1">
                <a:ln>
                  <a:noFill/>
                </a:ln>
                <a:solidFill>
                  <a:schemeClr val="accent6"/>
                </a:solidFill>
                <a:effectLst/>
                <a:uLnTx/>
                <a:uFillTx/>
              </a:rPr>
              <a:t>persoon</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voordeel</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halen</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uit</a:t>
            </a:r>
            <a:r>
              <a:rPr kumimoji="0" lang="en-US" sz="1200" b="0" i="1" u="none" strike="noStrike" cap="none" spc="0" normalizeH="0" baseline="0" noProof="0" dirty="0">
                <a:ln>
                  <a:noFill/>
                </a:ln>
                <a:solidFill>
                  <a:schemeClr val="accent6"/>
                </a:solidFill>
                <a:effectLst/>
                <a:uLnTx/>
                <a:uFillTx/>
              </a:rPr>
              <a:t> de </a:t>
            </a:r>
            <a:r>
              <a:rPr kumimoji="0" lang="en-US" sz="1200" b="0" i="1" u="none" strike="noStrike" cap="none" spc="0" normalizeH="0" baseline="0" noProof="0" dirty="0" err="1">
                <a:ln>
                  <a:noFill/>
                </a:ln>
                <a:solidFill>
                  <a:schemeClr val="accent6"/>
                </a:solidFill>
                <a:effectLst/>
                <a:uLnTx/>
                <a:uFillTx/>
              </a:rPr>
              <a:t>beslissing</a:t>
            </a:r>
            <a:r>
              <a:rPr kumimoji="0" lang="en-US" sz="1200" b="0" i="1" u="none" strike="noStrike" cap="none" spc="0" normalizeH="0" baseline="0" noProof="0" dirty="0">
                <a:ln>
                  <a:noFill/>
                </a:ln>
                <a:solidFill>
                  <a:schemeClr val="accent6"/>
                </a:solidFill>
                <a:effectLst/>
                <a:uLnTx/>
                <a:uFillTx/>
              </a:rPr>
              <a:t>; je </a:t>
            </a:r>
            <a:r>
              <a:rPr kumimoji="0" lang="en-US" sz="1200" b="0" i="1" u="none" strike="noStrike" cap="none" spc="0" normalizeH="0" baseline="0" noProof="0" dirty="0" err="1">
                <a:ln>
                  <a:noFill/>
                </a:ln>
                <a:solidFill>
                  <a:schemeClr val="accent6"/>
                </a:solidFill>
                <a:effectLst/>
                <a:uLnTx/>
                <a:uFillTx/>
              </a:rPr>
              <a:t>kan</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ook</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een</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belang</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hebben</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voor</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iemand</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anders</a:t>
            </a:r>
            <a:r>
              <a:rPr kumimoji="0" lang="en-US" sz="1200" b="0" i="0" u="none" strike="noStrike" cap="none" spc="0" normalizeH="0" baseline="0" noProof="0" dirty="0">
                <a:ln>
                  <a:noFill/>
                </a:ln>
                <a:solidFill>
                  <a:schemeClr val="accent6"/>
                </a:solidFill>
                <a:effectLst/>
                <a:uLnTx/>
                <a:uFillTx/>
              </a:rPr>
              <a:t>)</a:t>
            </a:r>
          </a:p>
          <a:p>
            <a:pPr marL="337500" marR="0" lvl="0" indent="-337500" defTabSz="685800" fontAlgn="auto">
              <a:spcAft>
                <a:spcPts val="600"/>
              </a:spcAft>
              <a:buClr>
                <a:schemeClr val="bg1"/>
              </a:buClr>
              <a:buSzTx/>
              <a:tabLst/>
              <a:defRPr/>
            </a:pPr>
            <a:endParaRPr kumimoji="0" lang="en-US" sz="1200" b="0" i="0" u="none" strike="noStrike" cap="none" spc="0" normalizeH="0" baseline="0" noProof="0" dirty="0">
              <a:ln>
                <a:noFill/>
              </a:ln>
              <a:solidFill>
                <a:schemeClr val="accent6"/>
              </a:solidFill>
              <a:effectLst/>
              <a:uLnTx/>
              <a:uFillTx/>
            </a:endParaRPr>
          </a:p>
          <a:p>
            <a:pPr marL="337500" marR="0" lvl="0" indent="-337500" defTabSz="685800" fontAlgn="auto">
              <a:spcAft>
                <a:spcPts val="600"/>
              </a:spcAft>
              <a:buClr>
                <a:schemeClr val="bg1"/>
              </a:buClr>
              <a:buSzTx/>
              <a:tabLst/>
              <a:defRPr/>
            </a:pPr>
            <a:r>
              <a:rPr kumimoji="0" lang="en-US" sz="1200" b="0" i="0" u="none" strike="noStrike" cap="none" spc="0" normalizeH="0" baseline="0" noProof="0" dirty="0">
                <a:ln>
                  <a:noFill/>
                </a:ln>
                <a:solidFill>
                  <a:schemeClr val="accent6"/>
                </a:solidFill>
                <a:effectLst/>
                <a:uLnTx/>
                <a:uFillTx/>
              </a:rPr>
              <a:t>Is er </a:t>
            </a:r>
            <a:r>
              <a:rPr kumimoji="0" lang="en-US" sz="1200" b="0" i="0" u="none" strike="noStrike" cap="none" spc="0" normalizeH="0" baseline="0" noProof="0" dirty="0" err="1">
                <a:ln>
                  <a:noFill/>
                </a:ln>
                <a:solidFill>
                  <a:schemeClr val="accent6"/>
                </a:solidFill>
                <a:effectLst/>
                <a:uLnTx/>
                <a:uFillTx/>
              </a:rPr>
              <a:t>een</a:t>
            </a:r>
            <a:r>
              <a:rPr kumimoji="0" lang="en-US" sz="1200" b="0" i="0" u="none" strike="noStrike" cap="none" spc="0" normalizeH="0" baseline="0" noProof="0" dirty="0">
                <a:ln>
                  <a:noFill/>
                </a:ln>
                <a:solidFill>
                  <a:schemeClr val="accent6"/>
                </a:solidFill>
                <a:effectLst/>
                <a:uLnTx/>
                <a:uFillTx/>
              </a:rPr>
              <a:t> </a:t>
            </a:r>
            <a:r>
              <a:rPr kumimoji="0" lang="en-US" sz="1200" b="1" i="0" u="none" strike="noStrike" cap="none" spc="0" normalizeH="0" baseline="0" noProof="0" dirty="0" err="1">
                <a:ln>
                  <a:noFill/>
                </a:ln>
                <a:solidFill>
                  <a:schemeClr val="accent6"/>
                </a:solidFill>
                <a:effectLst/>
                <a:uLnTx/>
                <a:uFillTx/>
              </a:rPr>
              <a:t>beschermd</a:t>
            </a:r>
            <a:r>
              <a:rPr kumimoji="0" lang="en-US" sz="1200" b="1" i="0" u="none" strike="noStrike" cap="none" spc="0" normalizeH="0" baseline="0" noProof="0" dirty="0">
                <a:ln>
                  <a:noFill/>
                </a:ln>
                <a:solidFill>
                  <a:schemeClr val="accent6"/>
                </a:solidFill>
                <a:effectLst/>
                <a:uLnTx/>
                <a:uFillTx/>
              </a:rPr>
              <a:t> </a:t>
            </a:r>
            <a:r>
              <a:rPr kumimoji="0" lang="en-US" sz="1200" b="1" i="0" u="none" strike="noStrike" cap="none" spc="0" normalizeH="0" baseline="0" noProof="0" dirty="0" err="1">
                <a:ln>
                  <a:noFill/>
                </a:ln>
                <a:solidFill>
                  <a:schemeClr val="accent6"/>
                </a:solidFill>
                <a:effectLst/>
                <a:uLnTx/>
                <a:uFillTx/>
              </a:rPr>
              <a:t>kenmerk</a:t>
            </a:r>
            <a:r>
              <a:rPr kumimoji="0" lang="en-US" sz="1200" b="1" i="0" u="none" strike="noStrike" cap="none" spc="0" normalizeH="0" baseline="0" noProof="0" dirty="0">
                <a:ln>
                  <a:noFill/>
                </a:ln>
                <a:solidFill>
                  <a:schemeClr val="accent6"/>
                </a:solidFill>
                <a:effectLst/>
                <a:uLnTx/>
                <a:uFillTx/>
              </a:rPr>
              <a:t> </a:t>
            </a:r>
            <a:r>
              <a:rPr kumimoji="0" lang="en-US" sz="1200" b="0" i="0" u="none" strike="noStrike" cap="none" spc="0" normalizeH="0" baseline="0" noProof="0" dirty="0" err="1">
                <a:ln>
                  <a:noFill/>
                </a:ln>
                <a:solidFill>
                  <a:schemeClr val="accent6"/>
                </a:solidFill>
                <a:effectLst/>
                <a:uLnTx/>
                <a:uFillTx/>
              </a:rPr>
              <a:t>aanwezig</a:t>
            </a:r>
            <a:r>
              <a:rPr kumimoji="0" lang="en-US" sz="1200" b="0" i="0" u="none" strike="noStrike" cap="none" spc="0" normalizeH="0" baseline="0" noProof="0" dirty="0">
                <a:ln>
                  <a:noFill/>
                </a:ln>
                <a:solidFill>
                  <a:schemeClr val="accent6"/>
                </a:solidFill>
                <a:effectLst/>
                <a:uLnTx/>
                <a:uFillTx/>
              </a:rPr>
              <a:t>?</a:t>
            </a:r>
          </a:p>
          <a:p>
            <a:pPr marL="967500" lvl="1" indent="-337500" defTabSz="685800">
              <a:spcAft>
                <a:spcPts val="600"/>
              </a:spcAft>
              <a:buClr>
                <a:schemeClr val="bg1"/>
              </a:buClr>
              <a:defRPr/>
            </a:pPr>
            <a:r>
              <a:rPr kumimoji="0" lang="en-US" sz="1200" b="0" i="0" u="none" strike="noStrike" cap="none" spc="0" normalizeH="0" baseline="0" noProof="0" dirty="0">
                <a:ln>
                  <a:noFill/>
                </a:ln>
                <a:solidFill>
                  <a:schemeClr val="accent6"/>
                </a:solidFill>
                <a:effectLst/>
                <a:uLnTx/>
                <a:uFillTx/>
              </a:rPr>
              <a:t>(</a:t>
            </a:r>
            <a:r>
              <a:rPr kumimoji="0" lang="en-US" sz="1200" b="0" i="1" u="none" strike="noStrike" cap="none" spc="0" normalizeH="0" baseline="0" noProof="0" dirty="0" err="1">
                <a:ln>
                  <a:noFill/>
                </a:ln>
                <a:solidFill>
                  <a:schemeClr val="accent6"/>
                </a:solidFill>
                <a:effectLst/>
                <a:uLnTx/>
                <a:uFillTx/>
              </a:rPr>
              <a:t>geslacht</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genderidentiteit</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genderexpressie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leeftijd</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seksuele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geaardheid</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burgerlijke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staat</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geboorte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vermogen</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geloof</a:t>
            </a:r>
            <a:r>
              <a:rPr kumimoji="0" lang="en-US" sz="1200" b="0" i="1" u="none" strike="noStrike" cap="none" spc="0" normalizeH="0" baseline="0" noProof="0" dirty="0">
                <a:ln>
                  <a:noFill/>
                </a:ln>
                <a:solidFill>
                  <a:schemeClr val="accent6"/>
                </a:solidFill>
                <a:effectLst/>
                <a:uLnTx/>
                <a:uFillTx/>
              </a:rPr>
              <a:t> of </a:t>
            </a:r>
            <a:r>
              <a:rPr kumimoji="0" lang="en-US" sz="1200" b="0" i="1" u="none" strike="noStrike" cap="none" spc="0" normalizeH="0" baseline="0" noProof="0" dirty="0" err="1">
                <a:ln>
                  <a:noFill/>
                </a:ln>
                <a:solidFill>
                  <a:schemeClr val="accent6"/>
                </a:solidFill>
                <a:effectLst/>
                <a:uLnTx/>
                <a:uFillTx/>
              </a:rPr>
              <a:t>levensbeschouwing</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politieke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overtuiging</a:t>
            </a:r>
            <a:r>
              <a:rPr kumimoji="0" lang="en-US" sz="1200" b="0" i="1" u="none" strike="noStrike" cap="none" spc="0" normalizeH="0" baseline="0" noProof="0" dirty="0">
                <a:ln>
                  <a:noFill/>
                </a:ln>
                <a:solidFill>
                  <a:schemeClr val="accent6"/>
                </a:solidFill>
                <a:effectLst/>
                <a:uLnTx/>
                <a:uFillTx/>
              </a:rPr>
              <a:t>, syndicale </a:t>
            </a:r>
            <a:r>
              <a:rPr kumimoji="0" lang="en-US" sz="1200" b="0" i="1" u="none" strike="noStrike" cap="none" spc="0" normalizeH="0" baseline="0" noProof="0" dirty="0" err="1">
                <a:ln>
                  <a:noFill/>
                </a:ln>
                <a:solidFill>
                  <a:schemeClr val="accent6"/>
                </a:solidFill>
                <a:effectLst/>
                <a:uLnTx/>
                <a:uFillTx/>
              </a:rPr>
              <a:t>overtuiging</a:t>
            </a:r>
            <a:r>
              <a:rPr kumimoji="0" lang="en-US" sz="1200" b="0" i="1" u="none" strike="noStrike" cap="none" spc="0" normalizeH="0" baseline="0" noProof="0" dirty="0">
                <a:ln>
                  <a:noFill/>
                </a:ln>
                <a:solidFill>
                  <a:schemeClr val="accent6"/>
                </a:solidFill>
                <a:effectLst/>
                <a:uLnTx/>
                <a:uFillTx/>
              </a:rPr>
              <a:t>, </a:t>
            </a:r>
            <a:r>
              <a:rPr kumimoji="0" lang="en-US" sz="1200" b="0" i="1" u="none" strike="sngStrike" cap="none" spc="0" normalizeH="0" baseline="0" noProof="0" dirty="0">
                <a:ln>
                  <a:noFill/>
                </a:ln>
                <a:solidFill>
                  <a:schemeClr val="accent6"/>
                </a:solidFill>
                <a:effectLst/>
                <a:uLnTx/>
                <a:uFillTx/>
              </a:rPr>
              <a:t>taal</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gezondheidstoestand</a:t>
            </a:r>
            <a:r>
              <a:rPr kumimoji="0" lang="en-US" sz="1200" b="0" i="1" u="none" strike="noStrike" cap="none" spc="0" normalizeH="0" baseline="0" noProof="0" dirty="0">
                <a:ln>
                  <a:noFill/>
                </a:ln>
                <a:solidFill>
                  <a:schemeClr val="accent6"/>
                </a:solidFill>
                <a:effectLst/>
                <a:uLnTx/>
                <a:uFillTx/>
              </a:rPr>
              <a:t>, handicap, </a:t>
            </a:r>
            <a:r>
              <a:rPr kumimoji="0" lang="en-US" sz="1200" b="0" i="1" u="none" strike="noStrike" cap="none" spc="0" normalizeH="0" baseline="0" noProof="0" dirty="0" err="1">
                <a:ln>
                  <a:noFill/>
                </a:ln>
                <a:solidFill>
                  <a:schemeClr val="accent6"/>
                </a:solidFill>
                <a:effectLst/>
                <a:uLnTx/>
                <a:uFillTx/>
              </a:rPr>
              <a:t>fysieke</a:t>
            </a:r>
            <a:r>
              <a:rPr kumimoji="0" lang="en-US" sz="1200" b="0" i="1" u="none" strike="noStrike" cap="none" spc="0" normalizeH="0" baseline="0" noProof="0" dirty="0">
                <a:ln>
                  <a:noFill/>
                </a:ln>
                <a:solidFill>
                  <a:schemeClr val="accent6"/>
                </a:solidFill>
                <a:effectLst/>
                <a:uLnTx/>
                <a:uFillTx/>
              </a:rPr>
              <a:t> of </a:t>
            </a:r>
            <a:r>
              <a:rPr kumimoji="0" lang="en-US" sz="1200" b="0" i="1" u="none" strike="noStrike" cap="none" spc="0" normalizeH="0" baseline="0" noProof="0" dirty="0" err="1">
                <a:ln>
                  <a:noFill/>
                </a:ln>
                <a:solidFill>
                  <a:schemeClr val="accent6"/>
                </a:solidFill>
                <a:effectLst/>
                <a:uLnTx/>
                <a:uFillTx/>
              </a:rPr>
              <a:t>genetische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eigenschap</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sociale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positie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nationaliteit</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zogenaamd</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ras</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huidskleur</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afkomst</a:t>
            </a:r>
            <a:r>
              <a:rPr kumimoji="0" lang="en-US" sz="1200" b="0" i="1" u="none" strike="noStrike" cap="none" spc="0" normalizeH="0" baseline="0" noProof="0" dirty="0">
                <a:ln>
                  <a:noFill/>
                </a:ln>
                <a:solidFill>
                  <a:schemeClr val="accent6"/>
                </a:solidFill>
                <a:effectLst/>
                <a:uLnTx/>
                <a:uFillTx/>
              </a:rPr>
              <a:t>, of </a:t>
            </a:r>
            <a:r>
              <a:rPr kumimoji="0" lang="en-US" sz="1200" b="0" i="1" u="none" strike="noStrike" cap="none" spc="0" normalizeH="0" baseline="0" noProof="0" dirty="0" err="1">
                <a:ln>
                  <a:noFill/>
                </a:ln>
                <a:solidFill>
                  <a:schemeClr val="accent6"/>
                </a:solidFill>
                <a:effectLst/>
                <a:uLnTx/>
                <a:uFillTx/>
              </a:rPr>
              <a:t>nationale</a:t>
            </a:r>
            <a:r>
              <a:rPr kumimoji="0" lang="en-US" sz="1200" b="0" i="1" u="none" strike="noStrike" cap="none" spc="0" normalizeH="0" baseline="0" noProof="0" dirty="0">
                <a:ln>
                  <a:noFill/>
                </a:ln>
                <a:solidFill>
                  <a:schemeClr val="accent6"/>
                </a:solidFill>
                <a:effectLst/>
                <a:uLnTx/>
                <a:uFillTx/>
              </a:rPr>
              <a:t> of </a:t>
            </a:r>
            <a:r>
              <a:rPr kumimoji="0" lang="en-US" sz="1200" b="0" i="1" u="none" strike="noStrike" cap="none" spc="0" normalizeH="0" baseline="0" noProof="0" dirty="0" err="1">
                <a:ln>
                  <a:noFill/>
                </a:ln>
                <a:solidFill>
                  <a:schemeClr val="accent6"/>
                </a:solidFill>
                <a:effectLst/>
                <a:uLnTx/>
                <a:uFillTx/>
              </a:rPr>
              <a:t>etnische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afstamming</a:t>
            </a:r>
            <a:r>
              <a:rPr kumimoji="0" lang="en-US" sz="1200" b="0" i="0" u="none" strike="noStrike" cap="none" spc="0" normalizeH="0" baseline="0" noProof="0" dirty="0">
                <a:ln>
                  <a:noFill/>
                </a:ln>
                <a:solidFill>
                  <a:schemeClr val="accent6"/>
                </a:solidFill>
                <a:effectLst/>
                <a:uLnTx/>
                <a:uFillTx/>
              </a:rPr>
              <a:t>)</a:t>
            </a:r>
          </a:p>
          <a:p>
            <a:pPr marL="337500" marR="0" lvl="0" indent="-337500" defTabSz="685800" fontAlgn="auto">
              <a:spcAft>
                <a:spcPts val="600"/>
              </a:spcAft>
              <a:buClr>
                <a:schemeClr val="bg1"/>
              </a:buClr>
              <a:buSzTx/>
              <a:tabLst/>
              <a:defRPr/>
            </a:pPr>
            <a:endParaRPr kumimoji="0" lang="en-US" sz="1200" b="0" i="0" u="none" strike="noStrike" cap="none" spc="0" normalizeH="0" baseline="0" noProof="0" dirty="0">
              <a:ln>
                <a:noFill/>
              </a:ln>
              <a:solidFill>
                <a:schemeClr val="accent6"/>
              </a:solidFill>
              <a:effectLst/>
              <a:uLnTx/>
              <a:uFillTx/>
            </a:endParaRPr>
          </a:p>
          <a:p>
            <a:pPr marL="337500" marR="0" lvl="0" indent="-337500" defTabSz="685800" fontAlgn="auto">
              <a:spcAft>
                <a:spcPts val="600"/>
              </a:spcAft>
              <a:buClr>
                <a:schemeClr val="bg1"/>
              </a:buClr>
              <a:buSzTx/>
              <a:tabLst/>
              <a:defRPr/>
            </a:pPr>
            <a:r>
              <a:rPr kumimoji="0" lang="en-US" sz="1200" b="0" i="0" u="none" strike="noStrike" cap="none" spc="0" normalizeH="0" baseline="0" noProof="0" dirty="0">
                <a:ln>
                  <a:noFill/>
                </a:ln>
                <a:solidFill>
                  <a:schemeClr val="accent6"/>
                </a:solidFill>
                <a:effectLst/>
                <a:uLnTx/>
                <a:uFillTx/>
              </a:rPr>
              <a:t>Is er </a:t>
            </a:r>
            <a:r>
              <a:rPr kumimoji="0" lang="en-US" sz="1200" b="0" i="0" u="none" strike="noStrike" cap="none" spc="0" normalizeH="0" baseline="0" noProof="0" dirty="0" err="1">
                <a:ln>
                  <a:noFill/>
                </a:ln>
                <a:solidFill>
                  <a:schemeClr val="accent6"/>
                </a:solidFill>
                <a:effectLst/>
                <a:uLnTx/>
                <a:uFillTx/>
              </a:rPr>
              <a:t>mogelijk</a:t>
            </a:r>
            <a:r>
              <a:rPr kumimoji="0" lang="en-US" sz="1200" b="0" i="0" u="none" strike="noStrike" cap="none" spc="0" normalizeH="0" baseline="0" noProof="0" dirty="0">
                <a:ln>
                  <a:noFill/>
                </a:ln>
                <a:solidFill>
                  <a:schemeClr val="accent6"/>
                </a:solidFill>
                <a:effectLst/>
                <a:uLnTx/>
                <a:uFillTx/>
              </a:rPr>
              <a:t> </a:t>
            </a:r>
            <a:r>
              <a:rPr kumimoji="0" lang="en-US" sz="1200" b="1" i="0" u="none" strike="noStrike" cap="none" spc="0" normalizeH="0" baseline="0" noProof="0" dirty="0" err="1">
                <a:ln>
                  <a:noFill/>
                </a:ln>
                <a:solidFill>
                  <a:schemeClr val="accent6"/>
                </a:solidFill>
                <a:effectLst/>
                <a:uLnTx/>
                <a:uFillTx/>
              </a:rPr>
              <a:t>een</a:t>
            </a:r>
            <a:r>
              <a:rPr kumimoji="0" lang="en-US" sz="1200" b="1" i="0" u="none" strike="noStrike" cap="none" spc="0" normalizeH="0" baseline="0" noProof="0" dirty="0">
                <a:ln>
                  <a:noFill/>
                </a:ln>
                <a:solidFill>
                  <a:schemeClr val="accent6"/>
                </a:solidFill>
                <a:effectLst/>
                <a:uLnTx/>
                <a:uFillTx/>
              </a:rPr>
              <a:t> </a:t>
            </a:r>
            <a:r>
              <a:rPr kumimoji="0" lang="en-US" sz="1200" b="1" i="0" u="none" strike="noStrike" cap="none" spc="0" normalizeH="0" baseline="0" noProof="0" dirty="0" err="1">
                <a:ln>
                  <a:noFill/>
                </a:ln>
                <a:solidFill>
                  <a:schemeClr val="accent6"/>
                </a:solidFill>
                <a:effectLst/>
                <a:uLnTx/>
                <a:uFillTx/>
              </a:rPr>
              <a:t>vorm</a:t>
            </a:r>
            <a:r>
              <a:rPr kumimoji="0" lang="en-US" sz="1200" b="1" i="0" u="none" strike="noStrike" cap="none" spc="0" normalizeH="0" baseline="0" noProof="0" dirty="0">
                <a:ln>
                  <a:noFill/>
                </a:ln>
                <a:solidFill>
                  <a:schemeClr val="accent6"/>
                </a:solidFill>
                <a:effectLst/>
                <a:uLnTx/>
                <a:uFillTx/>
              </a:rPr>
              <a:t> </a:t>
            </a:r>
            <a:r>
              <a:rPr kumimoji="0" lang="en-US" sz="1200" b="0" i="0" u="none" strike="noStrike" cap="none" spc="0" normalizeH="0" baseline="0" noProof="0" dirty="0">
                <a:ln>
                  <a:noFill/>
                </a:ln>
                <a:solidFill>
                  <a:schemeClr val="accent6"/>
                </a:solidFill>
                <a:effectLst/>
                <a:uLnTx/>
                <a:uFillTx/>
              </a:rPr>
              <a:t>van </a:t>
            </a:r>
            <a:r>
              <a:rPr kumimoji="0" lang="en-US" sz="1200" b="0" i="0" u="none" strike="noStrike" cap="none" spc="0" normalizeH="0" baseline="0" noProof="0" dirty="0" err="1">
                <a:ln>
                  <a:noFill/>
                </a:ln>
                <a:solidFill>
                  <a:schemeClr val="accent6"/>
                </a:solidFill>
                <a:effectLst/>
                <a:uLnTx/>
                <a:uFillTx/>
              </a:rPr>
              <a:t>discriminatie</a:t>
            </a:r>
            <a:r>
              <a:rPr kumimoji="0" lang="en-US" sz="1200" b="0" i="0" u="none" strike="noStrike" cap="none" spc="0" normalizeH="0" baseline="0" noProof="0" dirty="0">
                <a:ln>
                  <a:noFill/>
                </a:ln>
                <a:solidFill>
                  <a:schemeClr val="accent6"/>
                </a:solidFill>
                <a:effectLst/>
                <a:uLnTx/>
                <a:uFillTx/>
              </a:rPr>
              <a:t>?</a:t>
            </a:r>
          </a:p>
          <a:p>
            <a:pPr marL="967500" lvl="1" indent="-337500" defTabSz="685800">
              <a:spcAft>
                <a:spcPts val="600"/>
              </a:spcAft>
              <a:buClr>
                <a:schemeClr val="bg1"/>
              </a:buClr>
              <a:defRPr/>
            </a:pPr>
            <a:r>
              <a:rPr kumimoji="0" lang="en-US" sz="1200" b="0" i="1" u="none" strike="noStrike" cap="none" spc="0" normalizeH="0" baseline="0" noProof="0" dirty="0">
                <a:ln>
                  <a:noFill/>
                </a:ln>
                <a:solidFill>
                  <a:schemeClr val="accent6"/>
                </a:solidFill>
                <a:effectLst/>
                <a:uLnTx/>
                <a:uFillTx/>
              </a:rPr>
              <a:t>(</a:t>
            </a:r>
            <a:r>
              <a:rPr kumimoji="0" lang="en-US" sz="1200" b="0" i="1" u="none" strike="noStrike" cap="none" spc="0" normalizeH="0" baseline="0" noProof="0" dirty="0" err="1">
                <a:ln>
                  <a:noFill/>
                </a:ln>
                <a:solidFill>
                  <a:schemeClr val="accent6"/>
                </a:solidFill>
                <a:effectLst/>
                <a:uLnTx/>
                <a:uFillTx/>
              </a:rPr>
              <a:t>directe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discriminatie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indirecte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discriminatie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weigering</a:t>
            </a:r>
            <a:r>
              <a:rPr kumimoji="0" lang="en-US" sz="1200" b="0" i="1" u="none" strike="noStrike" cap="none" spc="0" normalizeH="0" baseline="0" noProof="0" dirty="0">
                <a:ln>
                  <a:noFill/>
                </a:ln>
                <a:solidFill>
                  <a:schemeClr val="accent6"/>
                </a:solidFill>
                <a:effectLst/>
                <a:uLnTx/>
                <a:uFillTx/>
              </a:rPr>
              <a:t> van </a:t>
            </a:r>
            <a:r>
              <a:rPr kumimoji="0" lang="en-US" sz="1200" b="0" i="1" u="none" strike="noStrike" cap="none" spc="0" normalizeH="0" baseline="0" noProof="0" dirty="0" err="1">
                <a:ln>
                  <a:noFill/>
                </a:ln>
                <a:solidFill>
                  <a:schemeClr val="accent6"/>
                </a:solidFill>
                <a:effectLst/>
                <a:uLnTx/>
                <a:uFillTx/>
              </a:rPr>
              <a:t>redelijke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aanpassingen</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seksuele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intimidatie</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opdracht</a:t>
            </a:r>
            <a:r>
              <a:rPr kumimoji="0" lang="en-US" sz="1200" b="0" i="1" u="none" strike="noStrike" cap="none" spc="0" normalizeH="0" baseline="0" noProof="0" dirty="0">
                <a:ln>
                  <a:noFill/>
                </a:ln>
                <a:solidFill>
                  <a:schemeClr val="accent6"/>
                </a:solidFill>
                <a:effectLst/>
                <a:uLnTx/>
                <a:uFillTx/>
              </a:rPr>
              <a:t> </a:t>
            </a:r>
            <a:r>
              <a:rPr kumimoji="0" lang="en-US" sz="1200" b="0" i="1" u="none" strike="noStrike" cap="none" spc="0" normalizeH="0" baseline="0" noProof="0" dirty="0" err="1">
                <a:ln>
                  <a:noFill/>
                </a:ln>
                <a:solidFill>
                  <a:schemeClr val="accent6"/>
                </a:solidFill>
                <a:effectLst/>
                <a:uLnTx/>
                <a:uFillTx/>
              </a:rPr>
              <a:t>geven</a:t>
            </a:r>
            <a:r>
              <a:rPr kumimoji="0" lang="en-US" sz="1200" b="0" i="1" u="none" strike="noStrike" cap="none" spc="0" normalizeH="0" baseline="0" noProof="0" dirty="0">
                <a:ln>
                  <a:noFill/>
                </a:ln>
                <a:solidFill>
                  <a:schemeClr val="accent6"/>
                </a:solidFill>
                <a:effectLst/>
                <a:uLnTx/>
                <a:uFillTx/>
              </a:rPr>
              <a:t> tot </a:t>
            </a:r>
            <a:r>
              <a:rPr kumimoji="0" lang="en-US" sz="1200" b="0" i="1" u="none" strike="noStrike" cap="none" spc="0" normalizeH="0" baseline="0" noProof="0" dirty="0" err="1">
                <a:ln>
                  <a:noFill/>
                </a:ln>
                <a:solidFill>
                  <a:schemeClr val="accent6"/>
                </a:solidFill>
                <a:effectLst/>
                <a:uLnTx/>
                <a:uFillTx/>
              </a:rPr>
              <a:t>discrimineren</a:t>
            </a:r>
            <a:r>
              <a:rPr kumimoji="0" lang="en-US" sz="1200" b="0" i="1" u="none" strike="noStrike" cap="none" spc="0" normalizeH="0" baseline="0" noProof="0" dirty="0">
                <a:ln>
                  <a:noFill/>
                </a:ln>
                <a:solidFill>
                  <a:schemeClr val="accent6"/>
                </a:solidFill>
                <a:effectLst/>
                <a:uLnTx/>
                <a:uFillTx/>
              </a:rPr>
              <a:t>)</a:t>
            </a:r>
          </a:p>
          <a:p>
            <a:pPr marL="337500" marR="0" lvl="0" indent="-337500" defTabSz="685800" fontAlgn="auto">
              <a:spcAft>
                <a:spcPts val="0"/>
              </a:spcAft>
              <a:buClr>
                <a:schemeClr val="bg1"/>
              </a:buClr>
              <a:buSzTx/>
              <a:tabLst/>
              <a:defRPr/>
            </a:pPr>
            <a:endParaRPr kumimoji="0" lang="en-US" sz="1125" b="0" i="0" u="none" strike="noStrike" cap="none" spc="0" normalizeH="0" baseline="0" noProof="0" dirty="0">
              <a:ln>
                <a:noFill/>
              </a:ln>
              <a:solidFill>
                <a:schemeClr val="accent6"/>
              </a:solidFill>
              <a:effectLst/>
              <a:uLnTx/>
              <a:uFillTx/>
            </a:endParaRPr>
          </a:p>
        </p:txBody>
      </p:sp>
    </p:spTree>
    <p:extLst>
      <p:ext uri="{BB962C8B-B14F-4D97-AF65-F5344CB8AC3E}">
        <p14:creationId xmlns:p14="http://schemas.microsoft.com/office/powerpoint/2010/main" val="118372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 calcmode="lin" valueType="num">
                                      <p:cBhvr additive="base">
                                        <p:cTn id="2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096F9C-8210-0155-19B0-CD8D7FC0AD93}"/>
              </a:ext>
            </a:extLst>
          </p:cNvPr>
          <p:cNvSpPr>
            <a:spLocks noGrp="1"/>
          </p:cNvSpPr>
          <p:nvPr>
            <p:ph type="title"/>
          </p:nvPr>
        </p:nvSpPr>
        <p:spPr/>
        <p:txBody>
          <a:bodyPr/>
          <a:lstStyle/>
          <a:p>
            <a:r>
              <a:rPr lang="nl-BE" dirty="0"/>
              <a:t>Wie kan klacht indienen</a:t>
            </a:r>
          </a:p>
        </p:txBody>
      </p:sp>
      <p:sp>
        <p:nvSpPr>
          <p:cNvPr id="3" name="Tijdelijke aanduiding voor inhoud 2">
            <a:extLst>
              <a:ext uri="{FF2B5EF4-FFF2-40B4-BE49-F238E27FC236}">
                <a16:creationId xmlns:a16="http://schemas.microsoft.com/office/drawing/2014/main" id="{DCA7EE7F-09FE-C0F5-162C-BAEFFEEA2A66}"/>
              </a:ext>
            </a:extLst>
          </p:cNvPr>
          <p:cNvSpPr>
            <a:spLocks noGrp="1"/>
          </p:cNvSpPr>
          <p:nvPr>
            <p:ph idx="1"/>
          </p:nvPr>
        </p:nvSpPr>
        <p:spPr>
          <a:xfrm>
            <a:off x="633599" y="1461600"/>
            <a:ext cx="11003343" cy="4500000"/>
          </a:xfrm>
        </p:spPr>
        <p:txBody>
          <a:bodyPr/>
          <a:lstStyle/>
          <a:p>
            <a:pPr algn="just">
              <a:lnSpc>
                <a:spcPct val="115000"/>
              </a:lnSpc>
              <a:spcBef>
                <a:spcPts val="500"/>
              </a:spcBef>
            </a:pPr>
            <a:r>
              <a:rPr lang="nl-BE" sz="1800" dirty="0">
                <a:effectLst/>
                <a:latin typeface="Arial" panose="020B0604020202020204" pitchFamily="34" charset="0"/>
                <a:ea typeface="Times New Roman" panose="02020603050405020304" pitchFamily="18" charset="0"/>
                <a:cs typeface="Arial" panose="020B0604020202020204" pitchFamily="34" charset="0"/>
              </a:rPr>
              <a:t>De persoon die meent dat hij wordt gediscrimineerd (het </a:t>
            </a:r>
            <a:r>
              <a:rPr lang="nl-BE" sz="1800" b="1" dirty="0">
                <a:effectLst/>
                <a:latin typeface="Arial" panose="020B0604020202020204" pitchFamily="34" charset="0"/>
                <a:ea typeface="Times New Roman" panose="02020603050405020304" pitchFamily="18" charset="0"/>
                <a:cs typeface="Arial" panose="020B0604020202020204" pitchFamily="34" charset="0"/>
              </a:rPr>
              <a:t>slachtoffer</a:t>
            </a:r>
            <a:r>
              <a:rPr lang="nl-BE" sz="1800" dirty="0">
                <a:effectLst/>
                <a:latin typeface="Arial" panose="020B0604020202020204" pitchFamily="34" charset="0"/>
                <a:ea typeface="Times New Roman" panose="02020603050405020304" pitchFamily="18" charset="0"/>
                <a:cs typeface="Arial" panose="020B0604020202020204" pitchFamily="34" charset="0"/>
              </a:rPr>
              <a:t>) of diens </a:t>
            </a:r>
            <a:r>
              <a:rPr lang="nl-BE" sz="1800" b="1" dirty="0">
                <a:effectLst/>
                <a:latin typeface="Arial" panose="020B0604020202020204" pitchFamily="34" charset="0"/>
                <a:ea typeface="Times New Roman" panose="02020603050405020304" pitchFamily="18" charset="0"/>
                <a:cs typeface="Arial" panose="020B0604020202020204" pitchFamily="34" charset="0"/>
              </a:rPr>
              <a:t>wettelijke vertegenwoordiger</a:t>
            </a:r>
            <a:r>
              <a:rPr lang="nl-BE" sz="1800" dirty="0">
                <a:effectLst/>
                <a:latin typeface="Arial" panose="020B0604020202020204" pitchFamily="34" charset="0"/>
                <a:ea typeface="Times New Roman" panose="02020603050405020304" pitchFamily="18" charset="0"/>
                <a:cs typeface="Arial" panose="020B0604020202020204" pitchFamily="34" charset="0"/>
              </a:rPr>
              <a:t> (bv. een ouder);  </a:t>
            </a:r>
          </a:p>
          <a:p>
            <a:pPr algn="just">
              <a:lnSpc>
                <a:spcPct val="115000"/>
              </a:lnSpc>
              <a:spcBef>
                <a:spcPts val="500"/>
              </a:spcBef>
            </a:pPr>
            <a:endParaRPr lang="nl-BE" sz="18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15000"/>
              </a:lnSpc>
              <a:spcAft>
                <a:spcPts val="1000"/>
              </a:spcAft>
            </a:pPr>
            <a:r>
              <a:rPr lang="nl-BE" sz="1800" dirty="0">
                <a:effectLst/>
                <a:latin typeface="Arial" panose="020B0604020202020204" pitchFamily="34" charset="0"/>
                <a:ea typeface="Times New Roman" panose="02020603050405020304" pitchFamily="18" charset="0"/>
                <a:cs typeface="Arial" panose="020B0604020202020204" pitchFamily="34" charset="0"/>
              </a:rPr>
              <a:t>Een </a:t>
            </a:r>
            <a:r>
              <a:rPr lang="nl-BE" sz="1800" b="1" dirty="0">
                <a:effectLst/>
                <a:latin typeface="Arial" panose="020B0604020202020204" pitchFamily="34" charset="0"/>
                <a:ea typeface="Times New Roman" panose="02020603050405020304" pitchFamily="18" charset="0"/>
                <a:cs typeface="Arial" panose="020B0604020202020204" pitchFamily="34" charset="0"/>
              </a:rPr>
              <a:t>instelling, vereniging of organisatie</a:t>
            </a:r>
            <a:r>
              <a:rPr lang="nl-BE" sz="1800" dirty="0">
                <a:effectLst/>
                <a:latin typeface="Arial" panose="020B0604020202020204" pitchFamily="34" charset="0"/>
                <a:ea typeface="Times New Roman" panose="02020603050405020304" pitchFamily="18" charset="0"/>
                <a:cs typeface="Arial" panose="020B0604020202020204" pitchFamily="34" charset="0"/>
              </a:rPr>
              <a:t> zoals bedoeld in artikel 41 van het decreet van 10 juli 2008 en in artikel 16 van het decreet van 8 mei 2002</a:t>
            </a:r>
          </a:p>
          <a:p>
            <a:pPr marL="0" indent="0" algn="just">
              <a:lnSpc>
                <a:spcPct val="115000"/>
              </a:lnSpc>
              <a:spcAft>
                <a:spcPts val="1000"/>
              </a:spcAft>
              <a:buNone/>
            </a:pPr>
            <a:r>
              <a:rPr lang="nl-BE" sz="1800" dirty="0">
                <a:latin typeface="Arial" panose="020B0604020202020204" pitchFamily="34" charset="0"/>
                <a:ea typeface="Times New Roman" panose="02020603050405020304" pitchFamily="18" charset="0"/>
                <a:cs typeface="Arial" panose="020B0604020202020204" pitchFamily="34" charset="0"/>
              </a:rPr>
              <a:t>(instellingen die zich inzetten voor mensenrechten en of bestrijding van discriminatie)</a:t>
            </a:r>
            <a:r>
              <a:rPr lang="nl-BE" sz="1800" dirty="0">
                <a:effectLst/>
                <a:latin typeface="Arial" panose="020B0604020202020204" pitchFamily="34" charset="0"/>
                <a:ea typeface="Times New Roman" panose="02020603050405020304" pitchFamily="18" charset="0"/>
                <a:cs typeface="Arial" panose="020B0604020202020204" pitchFamily="34" charset="0"/>
              </a:rPr>
              <a:t> </a:t>
            </a:r>
          </a:p>
          <a:p>
            <a:pPr marL="0" indent="0" algn="just">
              <a:lnSpc>
                <a:spcPct val="115000"/>
              </a:lnSpc>
              <a:spcAft>
                <a:spcPts val="1000"/>
              </a:spcAft>
              <a:buNone/>
            </a:pPr>
            <a:endParaRPr lang="nl-BE" sz="1800" dirty="0">
              <a:latin typeface="Arial" panose="020B060402020202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nl-BE" sz="1800" dirty="0">
                <a:effectLst/>
                <a:latin typeface="Arial" panose="020B0604020202020204" pitchFamily="34" charset="0"/>
                <a:ea typeface="Times New Roman" panose="02020603050405020304" pitchFamily="18" charset="0"/>
                <a:cs typeface="Arial" panose="020B0604020202020204" pitchFamily="34" charset="0"/>
              </a:rPr>
              <a:t> Iedere andere persoon die een </a:t>
            </a:r>
            <a:r>
              <a:rPr lang="nl-BE" sz="1800" b="1" dirty="0">
                <a:effectLst/>
                <a:latin typeface="Arial" panose="020B0604020202020204" pitchFamily="34" charset="0"/>
                <a:ea typeface="Times New Roman" panose="02020603050405020304" pitchFamily="18" charset="0"/>
                <a:cs typeface="Arial" panose="020B0604020202020204" pitchFamily="34" charset="0"/>
              </a:rPr>
              <a:t>belang aantoont</a:t>
            </a:r>
            <a:endParaRPr lang="nl-BE" sz="1800" b="1" dirty="0">
              <a:latin typeface="Arial" panose="020B0604020202020204" pitchFamily="34" charset="0"/>
              <a:ea typeface="Times New Roman" panose="02020603050405020304" pitchFamily="18" charset="0"/>
              <a:cs typeface="Times New Roman" panose="02020603050405020304" pitchFamily="18" charset="0"/>
            </a:endParaRPr>
          </a:p>
          <a:p>
            <a:pPr lvl="1" algn="just">
              <a:lnSpc>
                <a:spcPct val="115000"/>
              </a:lnSpc>
              <a:spcAft>
                <a:spcPts val="1000"/>
              </a:spcAft>
            </a:pPr>
            <a:r>
              <a:rPr lang="nl-BE" sz="1800" dirty="0"/>
              <a:t>rechtstreeks en ongunstig </a:t>
            </a:r>
          </a:p>
        </p:txBody>
      </p:sp>
    </p:spTree>
    <p:extLst>
      <p:ext uri="{BB962C8B-B14F-4D97-AF65-F5344CB8AC3E}">
        <p14:creationId xmlns:p14="http://schemas.microsoft.com/office/powerpoint/2010/main" val="334585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8EA91-C830-C26D-2C8E-4BE10CDD5A1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5F7C5B3-5D95-E043-B7D8-37AE5C07C028}"/>
              </a:ext>
            </a:extLst>
          </p:cNvPr>
          <p:cNvSpPr>
            <a:spLocks noGrp="1"/>
          </p:cNvSpPr>
          <p:nvPr>
            <p:ph type="ctrTitle"/>
          </p:nvPr>
        </p:nvSpPr>
        <p:spPr>
          <a:xfrm>
            <a:off x="633599" y="1587600"/>
            <a:ext cx="5778351" cy="1800000"/>
          </a:xfrm>
        </p:spPr>
        <p:txBody>
          <a:bodyPr/>
          <a:lstStyle/>
          <a:p>
            <a:r>
              <a:rPr lang="nl-BE" dirty="0"/>
              <a:t>Voorbeelden</a:t>
            </a:r>
          </a:p>
        </p:txBody>
      </p:sp>
      <p:sp>
        <p:nvSpPr>
          <p:cNvPr id="3" name="Tijdelijke aanduiding voor tabel 2">
            <a:extLst>
              <a:ext uri="{FF2B5EF4-FFF2-40B4-BE49-F238E27FC236}">
                <a16:creationId xmlns:a16="http://schemas.microsoft.com/office/drawing/2014/main" id="{2CFDA662-2E00-EF60-8435-55C8BA1A2EDD}"/>
              </a:ext>
            </a:extLst>
          </p:cNvPr>
          <p:cNvSpPr>
            <a:spLocks noGrp="1"/>
          </p:cNvSpPr>
          <p:nvPr>
            <p:ph type="tbl" sz="quarter" idx="11"/>
          </p:nvPr>
        </p:nvSpPr>
        <p:spPr/>
        <p:txBody>
          <a:bodyPr/>
          <a:lstStyle/>
          <a:p>
            <a:endParaRPr lang="nl-BE"/>
          </a:p>
        </p:txBody>
      </p:sp>
      <p:sp>
        <p:nvSpPr>
          <p:cNvPr id="4" name="Tijdelijke aanduiding voor tabel 3">
            <a:extLst>
              <a:ext uri="{FF2B5EF4-FFF2-40B4-BE49-F238E27FC236}">
                <a16:creationId xmlns:a16="http://schemas.microsoft.com/office/drawing/2014/main" id="{F21F5D68-4A5A-B559-57BE-60C05987D962}"/>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4254927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A959E699-C076-5441-A0EA-34B291E67A7D}"/>
              </a:ext>
            </a:extLst>
          </p:cNvPr>
          <p:cNvSpPr>
            <a:spLocks noGrp="1"/>
          </p:cNvSpPr>
          <p:nvPr>
            <p:ph type="body" sz="quarter" idx="10"/>
          </p:nvPr>
        </p:nvSpPr>
        <p:spPr>
          <a:xfrm>
            <a:off x="633600" y="711908"/>
            <a:ext cx="1867004" cy="461175"/>
          </a:xfrm>
        </p:spPr>
        <p:txBody>
          <a:bodyPr/>
          <a:lstStyle/>
          <a:p>
            <a:pPr marL="0" indent="0">
              <a:buNone/>
            </a:pPr>
            <a:r>
              <a:rPr lang="nl-BE" sz="2000" dirty="0"/>
              <a:t>Voorbeeld 1</a:t>
            </a:r>
          </a:p>
        </p:txBody>
      </p:sp>
      <p:sp>
        <p:nvSpPr>
          <p:cNvPr id="3" name="Tijdelijke aanduiding voor tabel 2">
            <a:extLst>
              <a:ext uri="{FF2B5EF4-FFF2-40B4-BE49-F238E27FC236}">
                <a16:creationId xmlns:a16="http://schemas.microsoft.com/office/drawing/2014/main" id="{B78EF0C1-71D9-CAC9-01EE-1BE9D1E2BA27}"/>
              </a:ext>
            </a:extLst>
          </p:cNvPr>
          <p:cNvSpPr>
            <a:spLocks noGrp="1"/>
          </p:cNvSpPr>
          <p:nvPr>
            <p:ph type="tbl" sz="quarter" idx="23"/>
          </p:nvPr>
        </p:nvSpPr>
        <p:spPr/>
        <p:txBody>
          <a:bodyPr/>
          <a:lstStyle/>
          <a:p>
            <a:endParaRPr lang="nl-BE"/>
          </a:p>
        </p:txBody>
      </p:sp>
      <p:sp>
        <p:nvSpPr>
          <p:cNvPr id="2" name="Tekstvak 1">
            <a:extLst>
              <a:ext uri="{FF2B5EF4-FFF2-40B4-BE49-F238E27FC236}">
                <a16:creationId xmlns:a16="http://schemas.microsoft.com/office/drawing/2014/main" id="{2859FC82-8B1D-CCBA-8770-23D724F0EFBA}"/>
              </a:ext>
            </a:extLst>
          </p:cNvPr>
          <p:cNvSpPr txBox="1"/>
          <p:nvPr/>
        </p:nvSpPr>
        <p:spPr>
          <a:xfrm>
            <a:off x="797858" y="2707341"/>
            <a:ext cx="10372165" cy="1569660"/>
          </a:xfrm>
          <a:prstGeom prst="rect">
            <a:avLst/>
          </a:prstGeom>
          <a:noFill/>
        </p:spPr>
        <p:txBody>
          <a:bodyPr wrap="square" rtlCol="0">
            <a:spAutoFit/>
          </a:bodyPr>
          <a:lstStyle/>
          <a:p>
            <a:r>
              <a:rPr lang="nl-BE" sz="2400" i="1" dirty="0">
                <a:solidFill>
                  <a:schemeClr val="bg2"/>
                </a:solidFill>
              </a:rPr>
              <a:t>“2 </a:t>
            </a:r>
            <a:r>
              <a:rPr lang="nl-BE" sz="2400" i="1" dirty="0" err="1">
                <a:solidFill>
                  <a:schemeClr val="bg2"/>
                </a:solidFill>
              </a:rPr>
              <a:t>immokantoren</a:t>
            </a:r>
            <a:r>
              <a:rPr lang="nl-BE" sz="2400" i="1" dirty="0">
                <a:solidFill>
                  <a:schemeClr val="bg2"/>
                </a:solidFill>
              </a:rPr>
              <a:t> gebruiken de 1/3 regel dus je moet 3x de huur als inkomen hebben anders mag je de woning niet bezichtigen. Zij beslissen dus in mijn plaats of ik de huurprijs ga kunnen betalen of niet ook al ligt die huurprijs binnen mijn budget bv. 665 euro per maand.”</a:t>
            </a:r>
          </a:p>
        </p:txBody>
      </p:sp>
    </p:spTree>
    <p:extLst>
      <p:ext uri="{BB962C8B-B14F-4D97-AF65-F5344CB8AC3E}">
        <p14:creationId xmlns:p14="http://schemas.microsoft.com/office/powerpoint/2010/main" val="808281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1EA5E6-31F2-2675-E1CD-01B144C234E5}"/>
              </a:ext>
            </a:extLst>
          </p:cNvPr>
          <p:cNvSpPr>
            <a:spLocks noGrp="1"/>
          </p:cNvSpPr>
          <p:nvPr>
            <p:ph type="title"/>
          </p:nvPr>
        </p:nvSpPr>
        <p:spPr/>
        <p:txBody>
          <a:bodyPr/>
          <a:lstStyle/>
          <a:p>
            <a:r>
              <a:rPr lang="nl-BE" dirty="0">
                <a:latin typeface="+mn-lt"/>
              </a:rPr>
              <a:t>Wat denken jullie?</a:t>
            </a:r>
          </a:p>
        </p:txBody>
      </p:sp>
      <p:sp>
        <p:nvSpPr>
          <p:cNvPr id="3" name="Tijdelijke aanduiding voor inhoud 2">
            <a:extLst>
              <a:ext uri="{FF2B5EF4-FFF2-40B4-BE49-F238E27FC236}">
                <a16:creationId xmlns:a16="http://schemas.microsoft.com/office/drawing/2014/main" id="{5A613CFF-09AD-DE5F-3781-566D75E499A2}"/>
              </a:ext>
            </a:extLst>
          </p:cNvPr>
          <p:cNvSpPr>
            <a:spLocks noGrp="1"/>
          </p:cNvSpPr>
          <p:nvPr>
            <p:ph sz="quarter" idx="18"/>
          </p:nvPr>
        </p:nvSpPr>
        <p:spPr>
          <a:xfrm>
            <a:off x="633599" y="1461600"/>
            <a:ext cx="5724471" cy="1221779"/>
          </a:xfrm>
        </p:spPr>
        <p:txBody>
          <a:bodyPr/>
          <a:lstStyle/>
          <a:p>
            <a:r>
              <a:rPr lang="nl-BE" sz="1400" dirty="0"/>
              <a:t>Welk beschermd kenmerk zou in gedrang zijn? </a:t>
            </a:r>
          </a:p>
          <a:p>
            <a:endParaRPr lang="nl-BE" sz="1400" dirty="0"/>
          </a:p>
          <a:p>
            <a:pPr>
              <a:buFont typeface="Wingdings" panose="05000000000000000000" pitchFamily="2" charset="2"/>
              <a:buChar char="è"/>
            </a:pPr>
            <a:r>
              <a:rPr lang="nl-BE" sz="1400" dirty="0">
                <a:sym typeface="Wingdings" panose="05000000000000000000" pitchFamily="2" charset="2"/>
              </a:rPr>
              <a:t>vermogen/sociale positie</a:t>
            </a:r>
          </a:p>
          <a:p>
            <a:pPr>
              <a:buFont typeface="Wingdings" panose="05000000000000000000" pitchFamily="2" charset="2"/>
              <a:buChar char="è"/>
            </a:pPr>
            <a:endParaRPr lang="nl-BE" dirty="0">
              <a:sym typeface="Wingdings" panose="05000000000000000000" pitchFamily="2" charset="2"/>
            </a:endParaRPr>
          </a:p>
          <a:p>
            <a:pPr>
              <a:buFont typeface="Wingdings" panose="05000000000000000000" pitchFamily="2" charset="2"/>
              <a:buChar char="è"/>
            </a:pPr>
            <a:endParaRPr lang="nl-BE" dirty="0">
              <a:sym typeface="Wingdings" panose="05000000000000000000" pitchFamily="2" charset="2"/>
            </a:endParaRPr>
          </a:p>
          <a:p>
            <a:pPr marL="0" indent="0">
              <a:buNone/>
            </a:pPr>
            <a:endParaRPr lang="nl-BE" sz="1600" dirty="0">
              <a:sym typeface="Wingdings" panose="05000000000000000000" pitchFamily="2" charset="2"/>
            </a:endParaRPr>
          </a:p>
          <a:p>
            <a:pPr>
              <a:buFont typeface="Wingdings" panose="05000000000000000000" pitchFamily="2" charset="2"/>
              <a:buChar char="è"/>
            </a:pPr>
            <a:r>
              <a:rPr lang="nl-BE" sz="1600" dirty="0">
                <a:sym typeface="Wingdings" panose="05000000000000000000" pitchFamily="2" charset="2"/>
              </a:rPr>
              <a:t>Eén derde regel?</a:t>
            </a:r>
          </a:p>
        </p:txBody>
      </p:sp>
      <p:sp>
        <p:nvSpPr>
          <p:cNvPr id="5" name="Tijdelijke aanduiding voor tabel 4">
            <a:extLst>
              <a:ext uri="{FF2B5EF4-FFF2-40B4-BE49-F238E27FC236}">
                <a16:creationId xmlns:a16="http://schemas.microsoft.com/office/drawing/2014/main" id="{CEEDE013-655A-2F23-BAE9-8AE78F413CD5}"/>
              </a:ext>
            </a:extLst>
          </p:cNvPr>
          <p:cNvSpPr>
            <a:spLocks noGrp="1"/>
          </p:cNvSpPr>
          <p:nvPr>
            <p:ph type="tbl" sz="quarter" idx="23"/>
          </p:nvPr>
        </p:nvSpPr>
        <p:spPr/>
        <p:txBody>
          <a:bodyPr/>
          <a:lstStyle/>
          <a:p>
            <a:endParaRPr lang="nl-BE"/>
          </a:p>
        </p:txBody>
      </p:sp>
      <p:sp>
        <p:nvSpPr>
          <p:cNvPr id="12" name="Rechthoek 11">
            <a:extLst>
              <a:ext uri="{FF2B5EF4-FFF2-40B4-BE49-F238E27FC236}">
                <a16:creationId xmlns:a16="http://schemas.microsoft.com/office/drawing/2014/main" id="{ECA0EEB1-9953-C57D-230D-1C535D41628A}"/>
              </a:ext>
            </a:extLst>
          </p:cNvPr>
          <p:cNvSpPr/>
          <p:nvPr/>
        </p:nvSpPr>
        <p:spPr>
          <a:xfrm>
            <a:off x="7494005" y="1262322"/>
            <a:ext cx="3869532" cy="13133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Rechtvaardiging mogelijk?</a:t>
            </a:r>
          </a:p>
        </p:txBody>
      </p:sp>
      <p:sp>
        <p:nvSpPr>
          <p:cNvPr id="13" name="Rechthoek 12">
            <a:extLst>
              <a:ext uri="{FF2B5EF4-FFF2-40B4-BE49-F238E27FC236}">
                <a16:creationId xmlns:a16="http://schemas.microsoft.com/office/drawing/2014/main" id="{5D17B780-9D35-D8E3-06C4-E52A9DEDFEF1}"/>
              </a:ext>
            </a:extLst>
          </p:cNvPr>
          <p:cNvSpPr/>
          <p:nvPr/>
        </p:nvSpPr>
        <p:spPr>
          <a:xfrm>
            <a:off x="3762998" y="2734719"/>
            <a:ext cx="4666004" cy="11417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Wanneer welke bewijs van solvabiliteit wanneer vragen?</a:t>
            </a:r>
          </a:p>
        </p:txBody>
      </p:sp>
      <p:sp>
        <p:nvSpPr>
          <p:cNvPr id="15" name="Pijl: omlaag 14">
            <a:extLst>
              <a:ext uri="{FF2B5EF4-FFF2-40B4-BE49-F238E27FC236}">
                <a16:creationId xmlns:a16="http://schemas.microsoft.com/office/drawing/2014/main" id="{57CBBF44-405D-3428-20AC-538BE7FA634B}"/>
              </a:ext>
            </a:extLst>
          </p:cNvPr>
          <p:cNvSpPr/>
          <p:nvPr/>
        </p:nvSpPr>
        <p:spPr>
          <a:xfrm>
            <a:off x="3102123" y="3965249"/>
            <a:ext cx="734939" cy="94003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Pijl: omlaag 15">
            <a:extLst>
              <a:ext uri="{FF2B5EF4-FFF2-40B4-BE49-F238E27FC236}">
                <a16:creationId xmlns:a16="http://schemas.microsoft.com/office/drawing/2014/main" id="{D919FE79-58EA-729A-05EB-20618D005408}"/>
              </a:ext>
            </a:extLst>
          </p:cNvPr>
          <p:cNvSpPr/>
          <p:nvPr/>
        </p:nvSpPr>
        <p:spPr>
          <a:xfrm>
            <a:off x="8061532" y="4035493"/>
            <a:ext cx="734939" cy="94003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Rechthoek 16">
            <a:extLst>
              <a:ext uri="{FF2B5EF4-FFF2-40B4-BE49-F238E27FC236}">
                <a16:creationId xmlns:a16="http://schemas.microsoft.com/office/drawing/2014/main" id="{9A82C2F2-D3FC-F0DF-3CE4-F50B865BE38D}"/>
              </a:ext>
            </a:extLst>
          </p:cNvPr>
          <p:cNvSpPr/>
          <p:nvPr/>
        </p:nvSpPr>
        <p:spPr>
          <a:xfrm>
            <a:off x="2063809" y="5125659"/>
            <a:ext cx="2811566" cy="9400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Bezichtiging: algemeen</a:t>
            </a:r>
          </a:p>
        </p:txBody>
      </p:sp>
      <p:sp>
        <p:nvSpPr>
          <p:cNvPr id="18" name="Rechthoek 17">
            <a:extLst>
              <a:ext uri="{FF2B5EF4-FFF2-40B4-BE49-F238E27FC236}">
                <a16:creationId xmlns:a16="http://schemas.microsoft.com/office/drawing/2014/main" id="{854F89FC-1E6D-A707-4465-E4C5D75359A1}"/>
              </a:ext>
            </a:extLst>
          </p:cNvPr>
          <p:cNvSpPr/>
          <p:nvPr/>
        </p:nvSpPr>
        <p:spPr>
          <a:xfrm>
            <a:off x="7316625" y="5123290"/>
            <a:ext cx="2811566" cy="9400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Huur: gedetailleerd</a:t>
            </a:r>
          </a:p>
        </p:txBody>
      </p:sp>
    </p:spTree>
    <p:extLst>
      <p:ext uri="{BB962C8B-B14F-4D97-AF65-F5344CB8AC3E}">
        <p14:creationId xmlns:p14="http://schemas.microsoft.com/office/powerpoint/2010/main" val="305329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xit" presetSubtype="4" fill="hold" grpId="1" nodeType="clickEffect">
                                  <p:stCondLst>
                                    <p:cond delay="0"/>
                                  </p:stCondLst>
                                  <p:childTnLst>
                                    <p:anim calcmode="lin" valueType="num">
                                      <p:cBhvr additive="base">
                                        <p:cTn id="33" dur="500"/>
                                        <p:tgtEl>
                                          <p:spTgt spid="12"/>
                                        </p:tgtEl>
                                        <p:attrNameLst>
                                          <p:attrName>ppt_x</p:attrName>
                                        </p:attrNameLst>
                                      </p:cBhvr>
                                      <p:tavLst>
                                        <p:tav tm="0">
                                          <p:val>
                                            <p:strVal val="ppt_x"/>
                                          </p:val>
                                        </p:tav>
                                        <p:tav tm="100000">
                                          <p:val>
                                            <p:strVal val="ppt_x"/>
                                          </p:val>
                                        </p:tav>
                                      </p:tavLst>
                                    </p:anim>
                                    <p:anim calcmode="lin" valueType="num">
                                      <p:cBhvr additive="base">
                                        <p:cTn id="34" dur="500"/>
                                        <p:tgtEl>
                                          <p:spTgt spid="12"/>
                                        </p:tgtEl>
                                        <p:attrNameLst>
                                          <p:attrName>ppt_y</p:attrName>
                                        </p:attrNameLst>
                                      </p:cBhvr>
                                      <p:tavLst>
                                        <p:tav tm="0">
                                          <p:val>
                                            <p:strVal val="ppt_y"/>
                                          </p:val>
                                        </p:tav>
                                        <p:tav tm="100000">
                                          <p:val>
                                            <p:strVal val="1+ppt_h/2"/>
                                          </p:val>
                                        </p:tav>
                                      </p:tavLst>
                                    </p:anim>
                                    <p:set>
                                      <p:cBhvr>
                                        <p:cTn id="35" dur="1" fill="hold">
                                          <p:stCondLst>
                                            <p:cond delay="499"/>
                                          </p:stCondLst>
                                        </p:cTn>
                                        <p:tgtEl>
                                          <p:spTgt spid="12"/>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animBg="1"/>
      <p:bldP spid="12" grpId="1" animBg="1"/>
      <p:bldP spid="13" grpId="0" animBg="1"/>
      <p:bldP spid="15" grpId="0" animBg="1"/>
      <p:bldP spid="16" grpId="0" animBg="1"/>
      <p:bldP spid="17" grpId="0" animBg="1"/>
      <p:bldP spid="1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47BD74-7C8E-ED76-CF8A-738B2D669B71}"/>
              </a:ext>
            </a:extLst>
          </p:cNvPr>
          <p:cNvSpPr>
            <a:spLocks noGrp="1"/>
          </p:cNvSpPr>
          <p:nvPr>
            <p:ph type="title"/>
          </p:nvPr>
        </p:nvSpPr>
        <p:spPr>
          <a:xfrm>
            <a:off x="633600" y="671821"/>
            <a:ext cx="9751200" cy="288000"/>
          </a:xfrm>
        </p:spPr>
        <p:txBody>
          <a:bodyPr/>
          <a:lstStyle/>
          <a:p>
            <a:r>
              <a:rPr lang="nl-BE" dirty="0">
                <a:latin typeface="+mn-lt"/>
              </a:rPr>
              <a:t>Extra: Welke info mag een verhuurder/makelaar vragen?</a:t>
            </a:r>
          </a:p>
        </p:txBody>
      </p:sp>
      <p:sp>
        <p:nvSpPr>
          <p:cNvPr id="3" name="Tijdelijke aanduiding voor inhoud 2">
            <a:extLst>
              <a:ext uri="{FF2B5EF4-FFF2-40B4-BE49-F238E27FC236}">
                <a16:creationId xmlns:a16="http://schemas.microsoft.com/office/drawing/2014/main" id="{1BBBA6D4-BAF5-2BD7-00B9-F28F079EEB34}"/>
              </a:ext>
            </a:extLst>
          </p:cNvPr>
          <p:cNvSpPr>
            <a:spLocks noGrp="1"/>
          </p:cNvSpPr>
          <p:nvPr>
            <p:ph sz="quarter" idx="18"/>
          </p:nvPr>
        </p:nvSpPr>
        <p:spPr>
          <a:xfrm>
            <a:off x="633600" y="1461600"/>
            <a:ext cx="8587312" cy="4500000"/>
          </a:xfrm>
        </p:spPr>
        <p:txBody>
          <a:bodyPr/>
          <a:lstStyle/>
          <a:p>
            <a:r>
              <a:rPr lang="nl-BE" sz="2000" dirty="0"/>
              <a:t>Voor de bezichtiging:</a:t>
            </a:r>
          </a:p>
          <a:p>
            <a:pPr lvl="1"/>
            <a:r>
              <a:rPr lang="nl-BE" sz="2000" dirty="0"/>
              <a:t>Naam</a:t>
            </a:r>
          </a:p>
          <a:p>
            <a:pPr lvl="1"/>
            <a:r>
              <a:rPr lang="nl-BE" sz="2000" dirty="0"/>
              <a:t>Contactgegevens</a:t>
            </a:r>
          </a:p>
          <a:p>
            <a:r>
              <a:rPr lang="nl-BE" sz="2000" dirty="0"/>
              <a:t>Als kandidaat-huurder</a:t>
            </a:r>
          </a:p>
          <a:p>
            <a:pPr lvl="1"/>
            <a:r>
              <a:rPr lang="nl-BE" sz="2000" dirty="0"/>
              <a:t>Identificatiegegevens</a:t>
            </a:r>
          </a:p>
          <a:p>
            <a:pPr lvl="1"/>
            <a:r>
              <a:rPr lang="nl-BE" sz="2000" dirty="0"/>
              <a:t>Burgerlijke staat, aantal volwassen en kinderen (inclusief leeftijd)</a:t>
            </a:r>
          </a:p>
          <a:p>
            <a:pPr lvl="1"/>
            <a:r>
              <a:rPr lang="nl-BE" sz="2000" dirty="0"/>
              <a:t>Huisdieren (aantal en soort)</a:t>
            </a:r>
          </a:p>
          <a:p>
            <a:pPr lvl="1"/>
            <a:r>
              <a:rPr lang="nl-BE" sz="2000" dirty="0"/>
              <a:t>Bewijs van solvabiliteit (alle middelen zijn in principe goed)</a:t>
            </a:r>
          </a:p>
          <a:p>
            <a:pPr lvl="1"/>
            <a:endParaRPr lang="nl-BE" dirty="0"/>
          </a:p>
        </p:txBody>
      </p:sp>
      <p:sp>
        <p:nvSpPr>
          <p:cNvPr id="5" name="Tijdelijke aanduiding voor tabel 4">
            <a:extLst>
              <a:ext uri="{FF2B5EF4-FFF2-40B4-BE49-F238E27FC236}">
                <a16:creationId xmlns:a16="http://schemas.microsoft.com/office/drawing/2014/main" id="{5257FBBE-F46A-6AAF-EEE8-F8569E908636}"/>
              </a:ext>
            </a:extLst>
          </p:cNvPr>
          <p:cNvSpPr>
            <a:spLocks noGrp="1"/>
          </p:cNvSpPr>
          <p:nvPr>
            <p:ph type="tbl" sz="quarter" idx="23"/>
          </p:nvPr>
        </p:nvSpPr>
        <p:spPr/>
        <p:txBody>
          <a:bodyPr/>
          <a:lstStyle/>
          <a:p>
            <a:endParaRPr lang="nl-BE"/>
          </a:p>
        </p:txBody>
      </p:sp>
      <p:pic>
        <p:nvPicPr>
          <p:cNvPr id="6" name="Afbeelding 5">
            <a:extLst>
              <a:ext uri="{FF2B5EF4-FFF2-40B4-BE49-F238E27FC236}">
                <a16:creationId xmlns:a16="http://schemas.microsoft.com/office/drawing/2014/main" id="{9B99955E-6B47-29A1-D5BB-4BE987D7540B}"/>
              </a:ext>
            </a:extLst>
          </p:cNvPr>
          <p:cNvPicPr>
            <a:picLocks noChangeAspect="1"/>
          </p:cNvPicPr>
          <p:nvPr/>
        </p:nvPicPr>
        <p:blipFill>
          <a:blip r:embed="rId3"/>
          <a:srcRect t="22201" b="12227"/>
          <a:stretch/>
        </p:blipFill>
        <p:spPr>
          <a:xfrm>
            <a:off x="2562337" y="2219444"/>
            <a:ext cx="7352413" cy="3513886"/>
          </a:xfrm>
          <a:prstGeom prst="rect">
            <a:avLst/>
          </a:prstGeom>
        </p:spPr>
      </p:pic>
      <p:sp>
        <p:nvSpPr>
          <p:cNvPr id="7" name="Rechthoek 6">
            <a:extLst>
              <a:ext uri="{FF2B5EF4-FFF2-40B4-BE49-F238E27FC236}">
                <a16:creationId xmlns:a16="http://schemas.microsoft.com/office/drawing/2014/main" id="{D7F4B1E8-ACA5-BC3A-520F-723A715B0A9A}"/>
              </a:ext>
            </a:extLst>
          </p:cNvPr>
          <p:cNvSpPr/>
          <p:nvPr/>
        </p:nvSpPr>
        <p:spPr>
          <a:xfrm>
            <a:off x="7494007" y="1124670"/>
            <a:ext cx="3869532" cy="13133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BE" dirty="0"/>
              <a:t>Niet: </a:t>
            </a:r>
          </a:p>
          <a:p>
            <a:pPr marL="285750" indent="-285750">
              <a:buFontTx/>
              <a:buChar char="-"/>
            </a:pPr>
            <a:r>
              <a:rPr lang="nl-BE" dirty="0"/>
              <a:t>Geboorteplaats</a:t>
            </a:r>
          </a:p>
          <a:p>
            <a:pPr marL="285750" indent="-285750">
              <a:buFontTx/>
              <a:buChar char="-"/>
            </a:pPr>
            <a:r>
              <a:rPr lang="nl-BE" dirty="0"/>
              <a:t>Gezondheidstoestand</a:t>
            </a:r>
          </a:p>
          <a:p>
            <a:pPr marL="285750" indent="-285750">
              <a:buFontTx/>
              <a:buChar char="-"/>
            </a:pPr>
            <a:r>
              <a:rPr lang="nl-BE" dirty="0"/>
              <a:t>Gerechtelijk verleden</a:t>
            </a:r>
          </a:p>
          <a:p>
            <a:pPr marL="285750" indent="-285750">
              <a:buFontTx/>
              <a:buChar char="-"/>
            </a:pPr>
            <a:r>
              <a:rPr lang="nl-BE" dirty="0"/>
              <a:t>Bron inkomen</a:t>
            </a:r>
          </a:p>
        </p:txBody>
      </p:sp>
    </p:spTree>
    <p:extLst>
      <p:ext uri="{BB962C8B-B14F-4D97-AF65-F5344CB8AC3E}">
        <p14:creationId xmlns:p14="http://schemas.microsoft.com/office/powerpoint/2010/main" val="590725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xit" presetSubtype="0" fill="hold" grpId="1" nodeType="clickEffect">
                                  <p:stCondLst>
                                    <p:cond delay="0"/>
                                  </p:stCondLst>
                                  <p:childTnLst>
                                    <p:animEffect transition="out" filter="fade">
                                      <p:cBhvr>
                                        <p:cTn id="42" dur="1000"/>
                                        <p:tgtEl>
                                          <p:spTgt spid="3">
                                            <p:txEl>
                                              <p:pRg st="0" end="0"/>
                                            </p:txEl>
                                          </p:spTgt>
                                        </p:tgtEl>
                                      </p:cBhvr>
                                    </p:animEffect>
                                    <p:anim calcmode="lin" valueType="num">
                                      <p:cBhvr>
                                        <p:cTn id="43" dur="1000"/>
                                        <p:tgtEl>
                                          <p:spTgt spid="3">
                                            <p:txEl>
                                              <p:pRg st="0" end="0"/>
                                            </p:txEl>
                                          </p:spTgt>
                                        </p:tgtEl>
                                        <p:attrNameLst>
                                          <p:attrName>ppt_x</p:attrName>
                                        </p:attrNameLst>
                                      </p:cBhvr>
                                      <p:tavLst>
                                        <p:tav tm="0">
                                          <p:val>
                                            <p:strVal val="ppt_x"/>
                                          </p:val>
                                        </p:tav>
                                        <p:tav tm="100000">
                                          <p:val>
                                            <p:strVal val="ppt_x"/>
                                          </p:val>
                                        </p:tav>
                                      </p:tavLst>
                                    </p:anim>
                                    <p:anim calcmode="lin" valueType="num">
                                      <p:cBhvr>
                                        <p:cTn id="44" dur="1000"/>
                                        <p:tgtEl>
                                          <p:spTgt spid="3">
                                            <p:txEl>
                                              <p:pRg st="0" end="0"/>
                                            </p:txEl>
                                          </p:spTgt>
                                        </p:tgtEl>
                                        <p:attrNameLst>
                                          <p:attrName>ppt_y</p:attrName>
                                        </p:attrNameLst>
                                      </p:cBhvr>
                                      <p:tavLst>
                                        <p:tav tm="0">
                                          <p:val>
                                            <p:strVal val="ppt_y"/>
                                          </p:val>
                                        </p:tav>
                                        <p:tav tm="100000">
                                          <p:val>
                                            <p:strVal val="ppt_y+.1"/>
                                          </p:val>
                                        </p:tav>
                                      </p:tavLst>
                                    </p:anim>
                                    <p:set>
                                      <p:cBhvr>
                                        <p:cTn id="45" dur="1" fill="hold">
                                          <p:stCondLst>
                                            <p:cond delay="999"/>
                                          </p:stCondLst>
                                        </p:cTn>
                                        <p:tgtEl>
                                          <p:spTgt spid="3">
                                            <p:txEl>
                                              <p:pRg st="0" end="0"/>
                                            </p:txEl>
                                          </p:spTgt>
                                        </p:tgtEl>
                                        <p:attrNameLst>
                                          <p:attrName>style.visibility</p:attrName>
                                        </p:attrNameLst>
                                      </p:cBhvr>
                                      <p:to>
                                        <p:strVal val="hidden"/>
                                      </p:to>
                                    </p:set>
                                  </p:childTnLst>
                                </p:cTn>
                              </p:par>
                              <p:par>
                                <p:cTn id="46" presetID="42" presetClass="exit" presetSubtype="0" fill="hold" grpId="1" nodeType="withEffect">
                                  <p:stCondLst>
                                    <p:cond delay="0"/>
                                  </p:stCondLst>
                                  <p:childTnLst>
                                    <p:animEffect transition="out" filter="fade">
                                      <p:cBhvr>
                                        <p:cTn id="47" dur="1000"/>
                                        <p:tgtEl>
                                          <p:spTgt spid="3">
                                            <p:txEl>
                                              <p:pRg st="1" end="1"/>
                                            </p:txEl>
                                          </p:spTgt>
                                        </p:tgtEl>
                                      </p:cBhvr>
                                    </p:animEffect>
                                    <p:anim calcmode="lin" valueType="num">
                                      <p:cBhvr>
                                        <p:cTn id="48" dur="1000"/>
                                        <p:tgtEl>
                                          <p:spTgt spid="3">
                                            <p:txEl>
                                              <p:pRg st="1" end="1"/>
                                            </p:txEl>
                                          </p:spTgt>
                                        </p:tgtEl>
                                        <p:attrNameLst>
                                          <p:attrName>ppt_x</p:attrName>
                                        </p:attrNameLst>
                                      </p:cBhvr>
                                      <p:tavLst>
                                        <p:tav tm="0">
                                          <p:val>
                                            <p:strVal val="ppt_x"/>
                                          </p:val>
                                        </p:tav>
                                        <p:tav tm="100000">
                                          <p:val>
                                            <p:strVal val="ppt_x"/>
                                          </p:val>
                                        </p:tav>
                                      </p:tavLst>
                                    </p:anim>
                                    <p:anim calcmode="lin" valueType="num">
                                      <p:cBhvr>
                                        <p:cTn id="49" dur="1000"/>
                                        <p:tgtEl>
                                          <p:spTgt spid="3">
                                            <p:txEl>
                                              <p:pRg st="1" end="1"/>
                                            </p:txEl>
                                          </p:spTgt>
                                        </p:tgtEl>
                                        <p:attrNameLst>
                                          <p:attrName>ppt_y</p:attrName>
                                        </p:attrNameLst>
                                      </p:cBhvr>
                                      <p:tavLst>
                                        <p:tav tm="0">
                                          <p:val>
                                            <p:strVal val="ppt_y"/>
                                          </p:val>
                                        </p:tav>
                                        <p:tav tm="100000">
                                          <p:val>
                                            <p:strVal val="ppt_y+.1"/>
                                          </p:val>
                                        </p:tav>
                                      </p:tavLst>
                                    </p:anim>
                                    <p:set>
                                      <p:cBhvr>
                                        <p:cTn id="50" dur="1" fill="hold">
                                          <p:stCondLst>
                                            <p:cond delay="999"/>
                                          </p:stCondLst>
                                        </p:cTn>
                                        <p:tgtEl>
                                          <p:spTgt spid="3">
                                            <p:txEl>
                                              <p:pRg st="1" end="1"/>
                                            </p:txEl>
                                          </p:spTgt>
                                        </p:tgtEl>
                                        <p:attrNameLst>
                                          <p:attrName>style.visibility</p:attrName>
                                        </p:attrNameLst>
                                      </p:cBhvr>
                                      <p:to>
                                        <p:strVal val="hidden"/>
                                      </p:to>
                                    </p:set>
                                  </p:childTnLst>
                                </p:cTn>
                              </p:par>
                              <p:par>
                                <p:cTn id="51" presetID="42" presetClass="exit" presetSubtype="0" fill="hold" grpId="1" nodeType="withEffect">
                                  <p:stCondLst>
                                    <p:cond delay="0"/>
                                  </p:stCondLst>
                                  <p:childTnLst>
                                    <p:animEffect transition="out" filter="fade">
                                      <p:cBhvr>
                                        <p:cTn id="52" dur="1000"/>
                                        <p:tgtEl>
                                          <p:spTgt spid="3">
                                            <p:txEl>
                                              <p:pRg st="2" end="2"/>
                                            </p:txEl>
                                          </p:spTgt>
                                        </p:tgtEl>
                                      </p:cBhvr>
                                    </p:animEffect>
                                    <p:anim calcmode="lin" valueType="num">
                                      <p:cBhvr>
                                        <p:cTn id="53" dur="1000"/>
                                        <p:tgtEl>
                                          <p:spTgt spid="3">
                                            <p:txEl>
                                              <p:pRg st="2" end="2"/>
                                            </p:txEl>
                                          </p:spTgt>
                                        </p:tgtEl>
                                        <p:attrNameLst>
                                          <p:attrName>ppt_x</p:attrName>
                                        </p:attrNameLst>
                                      </p:cBhvr>
                                      <p:tavLst>
                                        <p:tav tm="0">
                                          <p:val>
                                            <p:strVal val="ppt_x"/>
                                          </p:val>
                                        </p:tav>
                                        <p:tav tm="100000">
                                          <p:val>
                                            <p:strVal val="ppt_x"/>
                                          </p:val>
                                        </p:tav>
                                      </p:tavLst>
                                    </p:anim>
                                    <p:anim calcmode="lin" valueType="num">
                                      <p:cBhvr>
                                        <p:cTn id="54" dur="1000"/>
                                        <p:tgtEl>
                                          <p:spTgt spid="3">
                                            <p:txEl>
                                              <p:pRg st="2" end="2"/>
                                            </p:txEl>
                                          </p:spTgt>
                                        </p:tgtEl>
                                        <p:attrNameLst>
                                          <p:attrName>ppt_y</p:attrName>
                                        </p:attrNameLst>
                                      </p:cBhvr>
                                      <p:tavLst>
                                        <p:tav tm="0">
                                          <p:val>
                                            <p:strVal val="ppt_y"/>
                                          </p:val>
                                        </p:tav>
                                        <p:tav tm="100000">
                                          <p:val>
                                            <p:strVal val="ppt_y+.1"/>
                                          </p:val>
                                        </p:tav>
                                      </p:tavLst>
                                    </p:anim>
                                    <p:set>
                                      <p:cBhvr>
                                        <p:cTn id="55" dur="1" fill="hold">
                                          <p:stCondLst>
                                            <p:cond delay="999"/>
                                          </p:stCondLst>
                                        </p:cTn>
                                        <p:tgtEl>
                                          <p:spTgt spid="3">
                                            <p:txEl>
                                              <p:pRg st="2" end="2"/>
                                            </p:txEl>
                                          </p:spTgt>
                                        </p:tgtEl>
                                        <p:attrNameLst>
                                          <p:attrName>style.visibility</p:attrName>
                                        </p:attrNameLst>
                                      </p:cBhvr>
                                      <p:to>
                                        <p:strVal val="hidden"/>
                                      </p:to>
                                    </p:set>
                                  </p:childTnLst>
                                </p:cTn>
                              </p:par>
                              <p:par>
                                <p:cTn id="56" presetID="42" presetClass="exit" presetSubtype="0" fill="hold" grpId="1" nodeType="withEffect">
                                  <p:stCondLst>
                                    <p:cond delay="0"/>
                                  </p:stCondLst>
                                  <p:childTnLst>
                                    <p:animEffect transition="out" filter="fade">
                                      <p:cBhvr>
                                        <p:cTn id="57" dur="1000"/>
                                        <p:tgtEl>
                                          <p:spTgt spid="3">
                                            <p:txEl>
                                              <p:pRg st="3" end="3"/>
                                            </p:txEl>
                                          </p:spTgt>
                                        </p:tgtEl>
                                      </p:cBhvr>
                                    </p:animEffect>
                                    <p:anim calcmode="lin" valueType="num">
                                      <p:cBhvr>
                                        <p:cTn id="58" dur="1000"/>
                                        <p:tgtEl>
                                          <p:spTgt spid="3">
                                            <p:txEl>
                                              <p:pRg st="3" end="3"/>
                                            </p:txEl>
                                          </p:spTgt>
                                        </p:tgtEl>
                                        <p:attrNameLst>
                                          <p:attrName>ppt_x</p:attrName>
                                        </p:attrNameLst>
                                      </p:cBhvr>
                                      <p:tavLst>
                                        <p:tav tm="0">
                                          <p:val>
                                            <p:strVal val="ppt_x"/>
                                          </p:val>
                                        </p:tav>
                                        <p:tav tm="100000">
                                          <p:val>
                                            <p:strVal val="ppt_x"/>
                                          </p:val>
                                        </p:tav>
                                      </p:tavLst>
                                    </p:anim>
                                    <p:anim calcmode="lin" valueType="num">
                                      <p:cBhvr>
                                        <p:cTn id="59" dur="1000"/>
                                        <p:tgtEl>
                                          <p:spTgt spid="3">
                                            <p:txEl>
                                              <p:pRg st="3" end="3"/>
                                            </p:txEl>
                                          </p:spTgt>
                                        </p:tgtEl>
                                        <p:attrNameLst>
                                          <p:attrName>ppt_y</p:attrName>
                                        </p:attrNameLst>
                                      </p:cBhvr>
                                      <p:tavLst>
                                        <p:tav tm="0">
                                          <p:val>
                                            <p:strVal val="ppt_y"/>
                                          </p:val>
                                        </p:tav>
                                        <p:tav tm="100000">
                                          <p:val>
                                            <p:strVal val="ppt_y+.1"/>
                                          </p:val>
                                        </p:tav>
                                      </p:tavLst>
                                    </p:anim>
                                    <p:set>
                                      <p:cBhvr>
                                        <p:cTn id="60" dur="1" fill="hold">
                                          <p:stCondLst>
                                            <p:cond delay="999"/>
                                          </p:stCondLst>
                                        </p:cTn>
                                        <p:tgtEl>
                                          <p:spTgt spid="3">
                                            <p:txEl>
                                              <p:pRg st="3" end="3"/>
                                            </p:txEl>
                                          </p:spTgt>
                                        </p:tgtEl>
                                        <p:attrNameLst>
                                          <p:attrName>style.visibility</p:attrName>
                                        </p:attrNameLst>
                                      </p:cBhvr>
                                      <p:to>
                                        <p:strVal val="hidden"/>
                                      </p:to>
                                    </p:set>
                                  </p:childTnLst>
                                </p:cTn>
                              </p:par>
                              <p:par>
                                <p:cTn id="61" presetID="42" presetClass="exit" presetSubtype="0" fill="hold" grpId="1" nodeType="withEffect">
                                  <p:stCondLst>
                                    <p:cond delay="0"/>
                                  </p:stCondLst>
                                  <p:childTnLst>
                                    <p:animEffect transition="out" filter="fade">
                                      <p:cBhvr>
                                        <p:cTn id="62" dur="1000"/>
                                        <p:tgtEl>
                                          <p:spTgt spid="3">
                                            <p:txEl>
                                              <p:pRg st="4" end="4"/>
                                            </p:txEl>
                                          </p:spTgt>
                                        </p:tgtEl>
                                      </p:cBhvr>
                                    </p:animEffect>
                                    <p:anim calcmode="lin" valueType="num">
                                      <p:cBhvr>
                                        <p:cTn id="63" dur="1000"/>
                                        <p:tgtEl>
                                          <p:spTgt spid="3">
                                            <p:txEl>
                                              <p:pRg st="4" end="4"/>
                                            </p:txEl>
                                          </p:spTgt>
                                        </p:tgtEl>
                                        <p:attrNameLst>
                                          <p:attrName>ppt_x</p:attrName>
                                        </p:attrNameLst>
                                      </p:cBhvr>
                                      <p:tavLst>
                                        <p:tav tm="0">
                                          <p:val>
                                            <p:strVal val="ppt_x"/>
                                          </p:val>
                                        </p:tav>
                                        <p:tav tm="100000">
                                          <p:val>
                                            <p:strVal val="ppt_x"/>
                                          </p:val>
                                        </p:tav>
                                      </p:tavLst>
                                    </p:anim>
                                    <p:anim calcmode="lin" valueType="num">
                                      <p:cBhvr>
                                        <p:cTn id="64" dur="1000"/>
                                        <p:tgtEl>
                                          <p:spTgt spid="3">
                                            <p:txEl>
                                              <p:pRg st="4" end="4"/>
                                            </p:txEl>
                                          </p:spTgt>
                                        </p:tgtEl>
                                        <p:attrNameLst>
                                          <p:attrName>ppt_y</p:attrName>
                                        </p:attrNameLst>
                                      </p:cBhvr>
                                      <p:tavLst>
                                        <p:tav tm="0">
                                          <p:val>
                                            <p:strVal val="ppt_y"/>
                                          </p:val>
                                        </p:tav>
                                        <p:tav tm="100000">
                                          <p:val>
                                            <p:strVal val="ppt_y+.1"/>
                                          </p:val>
                                        </p:tav>
                                      </p:tavLst>
                                    </p:anim>
                                    <p:set>
                                      <p:cBhvr>
                                        <p:cTn id="65" dur="1" fill="hold">
                                          <p:stCondLst>
                                            <p:cond delay="999"/>
                                          </p:stCondLst>
                                        </p:cTn>
                                        <p:tgtEl>
                                          <p:spTgt spid="3">
                                            <p:txEl>
                                              <p:pRg st="4" end="4"/>
                                            </p:txEl>
                                          </p:spTgt>
                                        </p:tgtEl>
                                        <p:attrNameLst>
                                          <p:attrName>style.visibility</p:attrName>
                                        </p:attrNameLst>
                                      </p:cBhvr>
                                      <p:to>
                                        <p:strVal val="hidden"/>
                                      </p:to>
                                    </p:set>
                                  </p:childTnLst>
                                </p:cTn>
                              </p:par>
                              <p:par>
                                <p:cTn id="66" presetID="42" presetClass="exit" presetSubtype="0" fill="hold" grpId="1" nodeType="withEffect">
                                  <p:stCondLst>
                                    <p:cond delay="0"/>
                                  </p:stCondLst>
                                  <p:childTnLst>
                                    <p:animEffect transition="out" filter="fade">
                                      <p:cBhvr>
                                        <p:cTn id="67" dur="1000"/>
                                        <p:tgtEl>
                                          <p:spTgt spid="3">
                                            <p:txEl>
                                              <p:pRg st="5" end="5"/>
                                            </p:txEl>
                                          </p:spTgt>
                                        </p:tgtEl>
                                      </p:cBhvr>
                                    </p:animEffect>
                                    <p:anim calcmode="lin" valueType="num">
                                      <p:cBhvr>
                                        <p:cTn id="68" dur="1000"/>
                                        <p:tgtEl>
                                          <p:spTgt spid="3">
                                            <p:txEl>
                                              <p:pRg st="5" end="5"/>
                                            </p:txEl>
                                          </p:spTgt>
                                        </p:tgtEl>
                                        <p:attrNameLst>
                                          <p:attrName>ppt_x</p:attrName>
                                        </p:attrNameLst>
                                      </p:cBhvr>
                                      <p:tavLst>
                                        <p:tav tm="0">
                                          <p:val>
                                            <p:strVal val="ppt_x"/>
                                          </p:val>
                                        </p:tav>
                                        <p:tav tm="100000">
                                          <p:val>
                                            <p:strVal val="ppt_x"/>
                                          </p:val>
                                        </p:tav>
                                      </p:tavLst>
                                    </p:anim>
                                    <p:anim calcmode="lin" valueType="num">
                                      <p:cBhvr>
                                        <p:cTn id="69" dur="1000"/>
                                        <p:tgtEl>
                                          <p:spTgt spid="3">
                                            <p:txEl>
                                              <p:pRg st="5" end="5"/>
                                            </p:txEl>
                                          </p:spTgt>
                                        </p:tgtEl>
                                        <p:attrNameLst>
                                          <p:attrName>ppt_y</p:attrName>
                                        </p:attrNameLst>
                                      </p:cBhvr>
                                      <p:tavLst>
                                        <p:tav tm="0">
                                          <p:val>
                                            <p:strVal val="ppt_y"/>
                                          </p:val>
                                        </p:tav>
                                        <p:tav tm="100000">
                                          <p:val>
                                            <p:strVal val="ppt_y+.1"/>
                                          </p:val>
                                        </p:tav>
                                      </p:tavLst>
                                    </p:anim>
                                    <p:set>
                                      <p:cBhvr>
                                        <p:cTn id="70" dur="1" fill="hold">
                                          <p:stCondLst>
                                            <p:cond delay="999"/>
                                          </p:stCondLst>
                                        </p:cTn>
                                        <p:tgtEl>
                                          <p:spTgt spid="3">
                                            <p:txEl>
                                              <p:pRg st="5" end="5"/>
                                            </p:txEl>
                                          </p:spTgt>
                                        </p:tgtEl>
                                        <p:attrNameLst>
                                          <p:attrName>style.visibility</p:attrName>
                                        </p:attrNameLst>
                                      </p:cBhvr>
                                      <p:to>
                                        <p:strVal val="hidden"/>
                                      </p:to>
                                    </p:set>
                                  </p:childTnLst>
                                </p:cTn>
                              </p:par>
                              <p:par>
                                <p:cTn id="71" presetID="42" presetClass="exit" presetSubtype="0" fill="hold" grpId="1" nodeType="withEffect">
                                  <p:stCondLst>
                                    <p:cond delay="0"/>
                                  </p:stCondLst>
                                  <p:childTnLst>
                                    <p:animEffect transition="out" filter="fade">
                                      <p:cBhvr>
                                        <p:cTn id="72" dur="1000"/>
                                        <p:tgtEl>
                                          <p:spTgt spid="3">
                                            <p:txEl>
                                              <p:pRg st="6" end="6"/>
                                            </p:txEl>
                                          </p:spTgt>
                                        </p:tgtEl>
                                      </p:cBhvr>
                                    </p:animEffect>
                                    <p:anim calcmode="lin" valueType="num">
                                      <p:cBhvr>
                                        <p:cTn id="73" dur="1000"/>
                                        <p:tgtEl>
                                          <p:spTgt spid="3">
                                            <p:txEl>
                                              <p:pRg st="6" end="6"/>
                                            </p:txEl>
                                          </p:spTgt>
                                        </p:tgtEl>
                                        <p:attrNameLst>
                                          <p:attrName>ppt_x</p:attrName>
                                        </p:attrNameLst>
                                      </p:cBhvr>
                                      <p:tavLst>
                                        <p:tav tm="0">
                                          <p:val>
                                            <p:strVal val="ppt_x"/>
                                          </p:val>
                                        </p:tav>
                                        <p:tav tm="100000">
                                          <p:val>
                                            <p:strVal val="ppt_x"/>
                                          </p:val>
                                        </p:tav>
                                      </p:tavLst>
                                    </p:anim>
                                    <p:anim calcmode="lin" valueType="num">
                                      <p:cBhvr>
                                        <p:cTn id="74" dur="1000"/>
                                        <p:tgtEl>
                                          <p:spTgt spid="3">
                                            <p:txEl>
                                              <p:pRg st="6" end="6"/>
                                            </p:txEl>
                                          </p:spTgt>
                                        </p:tgtEl>
                                        <p:attrNameLst>
                                          <p:attrName>ppt_y</p:attrName>
                                        </p:attrNameLst>
                                      </p:cBhvr>
                                      <p:tavLst>
                                        <p:tav tm="0">
                                          <p:val>
                                            <p:strVal val="ppt_y"/>
                                          </p:val>
                                        </p:tav>
                                        <p:tav tm="100000">
                                          <p:val>
                                            <p:strVal val="ppt_y+.1"/>
                                          </p:val>
                                        </p:tav>
                                      </p:tavLst>
                                    </p:anim>
                                    <p:set>
                                      <p:cBhvr>
                                        <p:cTn id="75" dur="1" fill="hold">
                                          <p:stCondLst>
                                            <p:cond delay="999"/>
                                          </p:stCondLst>
                                        </p:cTn>
                                        <p:tgtEl>
                                          <p:spTgt spid="3">
                                            <p:txEl>
                                              <p:pRg st="6" end="6"/>
                                            </p:txEl>
                                          </p:spTgt>
                                        </p:tgtEl>
                                        <p:attrNameLst>
                                          <p:attrName>style.visibility</p:attrName>
                                        </p:attrNameLst>
                                      </p:cBhvr>
                                      <p:to>
                                        <p:strVal val="hidden"/>
                                      </p:to>
                                    </p:set>
                                  </p:childTnLst>
                                </p:cTn>
                              </p:par>
                              <p:par>
                                <p:cTn id="76" presetID="42" presetClass="exit" presetSubtype="0" fill="hold" grpId="1" nodeType="withEffect">
                                  <p:stCondLst>
                                    <p:cond delay="0"/>
                                  </p:stCondLst>
                                  <p:childTnLst>
                                    <p:animEffect transition="out" filter="fade">
                                      <p:cBhvr>
                                        <p:cTn id="77" dur="1000"/>
                                        <p:tgtEl>
                                          <p:spTgt spid="3">
                                            <p:txEl>
                                              <p:pRg st="7" end="7"/>
                                            </p:txEl>
                                          </p:spTgt>
                                        </p:tgtEl>
                                      </p:cBhvr>
                                    </p:animEffect>
                                    <p:anim calcmode="lin" valueType="num">
                                      <p:cBhvr>
                                        <p:cTn id="78" dur="1000"/>
                                        <p:tgtEl>
                                          <p:spTgt spid="3">
                                            <p:txEl>
                                              <p:pRg st="7" end="7"/>
                                            </p:txEl>
                                          </p:spTgt>
                                        </p:tgtEl>
                                        <p:attrNameLst>
                                          <p:attrName>ppt_x</p:attrName>
                                        </p:attrNameLst>
                                      </p:cBhvr>
                                      <p:tavLst>
                                        <p:tav tm="0">
                                          <p:val>
                                            <p:strVal val="ppt_x"/>
                                          </p:val>
                                        </p:tav>
                                        <p:tav tm="100000">
                                          <p:val>
                                            <p:strVal val="ppt_x"/>
                                          </p:val>
                                        </p:tav>
                                      </p:tavLst>
                                    </p:anim>
                                    <p:anim calcmode="lin" valueType="num">
                                      <p:cBhvr>
                                        <p:cTn id="79" dur="1000"/>
                                        <p:tgtEl>
                                          <p:spTgt spid="3">
                                            <p:txEl>
                                              <p:pRg st="7" end="7"/>
                                            </p:txEl>
                                          </p:spTgt>
                                        </p:tgtEl>
                                        <p:attrNameLst>
                                          <p:attrName>ppt_y</p:attrName>
                                        </p:attrNameLst>
                                      </p:cBhvr>
                                      <p:tavLst>
                                        <p:tav tm="0">
                                          <p:val>
                                            <p:strVal val="ppt_y"/>
                                          </p:val>
                                        </p:tav>
                                        <p:tav tm="100000">
                                          <p:val>
                                            <p:strVal val="ppt_y+.1"/>
                                          </p:val>
                                        </p:tav>
                                      </p:tavLst>
                                    </p:anim>
                                    <p:set>
                                      <p:cBhvr>
                                        <p:cTn id="80" dur="1" fill="hold">
                                          <p:stCondLst>
                                            <p:cond delay="999"/>
                                          </p:stCondLst>
                                        </p:cTn>
                                        <p:tgtEl>
                                          <p:spTgt spid="3">
                                            <p:txEl>
                                              <p:pRg st="7" end="7"/>
                                            </p:txEl>
                                          </p:spTgt>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additive="base">
                                        <p:cTn id="85" dur="500" fill="hold"/>
                                        <p:tgtEl>
                                          <p:spTgt spid="6"/>
                                        </p:tgtEl>
                                        <p:attrNameLst>
                                          <p:attrName>ppt_x</p:attrName>
                                        </p:attrNameLst>
                                      </p:cBhvr>
                                      <p:tavLst>
                                        <p:tav tm="0">
                                          <p:val>
                                            <p:strVal val="#ppt_x"/>
                                          </p:val>
                                        </p:tav>
                                        <p:tav tm="100000">
                                          <p:val>
                                            <p:strVal val="#ppt_x"/>
                                          </p:val>
                                        </p:tav>
                                      </p:tavLst>
                                    </p:anim>
                                    <p:anim calcmode="lin" valueType="num">
                                      <p:cBhvr additive="base">
                                        <p:cTn id="8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A69C3B-DB94-B116-5942-F72168039570}"/>
              </a:ext>
            </a:extLst>
          </p:cNvPr>
          <p:cNvSpPr>
            <a:spLocks noGrp="1"/>
          </p:cNvSpPr>
          <p:nvPr>
            <p:ph type="title"/>
          </p:nvPr>
        </p:nvSpPr>
        <p:spPr/>
        <p:txBody>
          <a:bodyPr/>
          <a:lstStyle/>
          <a:p>
            <a:endParaRPr lang="nl-BE"/>
          </a:p>
        </p:txBody>
      </p:sp>
      <p:pic>
        <p:nvPicPr>
          <p:cNvPr id="1026" name="Picture 2">
            <a:extLst>
              <a:ext uri="{FF2B5EF4-FFF2-40B4-BE49-F238E27FC236}">
                <a16:creationId xmlns:a16="http://schemas.microsoft.com/office/drawing/2014/main" id="{1097B94C-FABF-5BB4-103C-E418AFBC8883}"/>
              </a:ext>
            </a:extLst>
          </p:cNvPr>
          <p:cNvPicPr>
            <a:picLocks noGrp="1" noChangeAspect="1" noChangeArrowheads="1"/>
          </p:cNvPicPr>
          <p:nvPr>
            <p:ph sz="quarter" idx="18"/>
          </p:nvPr>
        </p:nvPicPr>
        <p:blipFill>
          <a:blip r:embed="rId3">
            <a:extLst>
              <a:ext uri="{28A0092B-C50C-407E-A947-70E740481C1C}">
                <a14:useLocalDpi xmlns:a14="http://schemas.microsoft.com/office/drawing/2010/main" val="0"/>
              </a:ext>
            </a:extLst>
          </a:blip>
          <a:srcRect/>
          <a:stretch>
            <a:fillRect/>
          </a:stretch>
        </p:blipFill>
        <p:spPr bwMode="auto">
          <a:xfrm>
            <a:off x="3001912" y="1181953"/>
            <a:ext cx="5975834" cy="4788635"/>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tekst 3">
            <a:extLst>
              <a:ext uri="{FF2B5EF4-FFF2-40B4-BE49-F238E27FC236}">
                <a16:creationId xmlns:a16="http://schemas.microsoft.com/office/drawing/2014/main" id="{0F586E14-C605-8B63-65AC-42C17ECF8A68}"/>
              </a:ext>
            </a:extLst>
          </p:cNvPr>
          <p:cNvSpPr>
            <a:spLocks noGrp="1"/>
          </p:cNvSpPr>
          <p:nvPr>
            <p:ph type="body" sz="quarter" idx="19"/>
          </p:nvPr>
        </p:nvSpPr>
        <p:spPr/>
        <p:txBody>
          <a:bodyPr/>
          <a:lstStyle/>
          <a:p>
            <a:endParaRPr lang="nl-BE"/>
          </a:p>
        </p:txBody>
      </p:sp>
      <p:sp>
        <p:nvSpPr>
          <p:cNvPr id="5" name="Tijdelijke aanduiding voor tabel 4">
            <a:extLst>
              <a:ext uri="{FF2B5EF4-FFF2-40B4-BE49-F238E27FC236}">
                <a16:creationId xmlns:a16="http://schemas.microsoft.com/office/drawing/2014/main" id="{2BF579CA-4357-E88D-ADAE-A1E9351F535F}"/>
              </a:ext>
            </a:extLst>
          </p:cNvPr>
          <p:cNvSpPr>
            <a:spLocks noGrp="1"/>
          </p:cNvSpPr>
          <p:nvPr>
            <p:ph type="tbl" sz="quarter" idx="23"/>
          </p:nvPr>
        </p:nvSpPr>
        <p:spPr/>
        <p:txBody>
          <a:bodyPr/>
          <a:lstStyle/>
          <a:p>
            <a:endParaRPr lang="nl-BE"/>
          </a:p>
        </p:txBody>
      </p:sp>
      <p:sp>
        <p:nvSpPr>
          <p:cNvPr id="6" name="Rechthoek 5">
            <a:extLst>
              <a:ext uri="{FF2B5EF4-FFF2-40B4-BE49-F238E27FC236}">
                <a16:creationId xmlns:a16="http://schemas.microsoft.com/office/drawing/2014/main" id="{BD86D104-158C-263C-BD8A-D364AB8AB07E}"/>
              </a:ext>
            </a:extLst>
          </p:cNvPr>
          <p:cNvSpPr/>
          <p:nvPr/>
        </p:nvSpPr>
        <p:spPr>
          <a:xfrm>
            <a:off x="7988030" y="654883"/>
            <a:ext cx="4073974" cy="17689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Alleen het bewijs van solvabiliteit (grootte van inkomen), niet de herkomst doet ertoe!</a:t>
            </a:r>
          </a:p>
        </p:txBody>
      </p:sp>
    </p:spTree>
    <p:extLst>
      <p:ext uri="{BB962C8B-B14F-4D97-AF65-F5344CB8AC3E}">
        <p14:creationId xmlns:p14="http://schemas.microsoft.com/office/powerpoint/2010/main" val="159880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D55906A5-E62D-9F4E-9309-FFE478BC2E99}"/>
              </a:ext>
            </a:extLst>
          </p:cNvPr>
          <p:cNvSpPr>
            <a:spLocks noGrp="1"/>
          </p:cNvSpPr>
          <p:nvPr>
            <p:ph type="body" sz="quarter" idx="10"/>
          </p:nvPr>
        </p:nvSpPr>
        <p:spPr>
          <a:xfrm>
            <a:off x="633601" y="717980"/>
            <a:ext cx="2159026" cy="455912"/>
          </a:xfrm>
        </p:spPr>
        <p:txBody>
          <a:bodyPr/>
          <a:lstStyle/>
          <a:p>
            <a:pPr marL="0" indent="0">
              <a:buNone/>
            </a:pPr>
            <a:r>
              <a:rPr lang="nl-BE" sz="2000" dirty="0"/>
              <a:t>Voorbeeld 2</a:t>
            </a:r>
          </a:p>
        </p:txBody>
      </p:sp>
      <p:sp>
        <p:nvSpPr>
          <p:cNvPr id="3" name="Tijdelijke aanduiding voor tabel 2">
            <a:extLst>
              <a:ext uri="{FF2B5EF4-FFF2-40B4-BE49-F238E27FC236}">
                <a16:creationId xmlns:a16="http://schemas.microsoft.com/office/drawing/2014/main" id="{B78EF0C1-71D9-CAC9-01EE-1BE9D1E2BA27}"/>
              </a:ext>
            </a:extLst>
          </p:cNvPr>
          <p:cNvSpPr>
            <a:spLocks noGrp="1"/>
          </p:cNvSpPr>
          <p:nvPr>
            <p:ph type="tbl" sz="quarter" idx="23"/>
          </p:nvPr>
        </p:nvSpPr>
        <p:spPr/>
        <p:txBody>
          <a:bodyPr/>
          <a:lstStyle/>
          <a:p>
            <a:endParaRPr lang="nl-BE"/>
          </a:p>
        </p:txBody>
      </p:sp>
      <p:sp>
        <p:nvSpPr>
          <p:cNvPr id="2" name="Tekstvak 1">
            <a:extLst>
              <a:ext uri="{FF2B5EF4-FFF2-40B4-BE49-F238E27FC236}">
                <a16:creationId xmlns:a16="http://schemas.microsoft.com/office/drawing/2014/main" id="{508A3941-D2BF-CBE3-6180-989FF03C8E24}"/>
              </a:ext>
            </a:extLst>
          </p:cNvPr>
          <p:cNvSpPr txBox="1"/>
          <p:nvPr/>
        </p:nvSpPr>
        <p:spPr>
          <a:xfrm>
            <a:off x="792013" y="2368314"/>
            <a:ext cx="10888349" cy="3170099"/>
          </a:xfrm>
          <a:prstGeom prst="rect">
            <a:avLst/>
          </a:prstGeom>
          <a:noFill/>
        </p:spPr>
        <p:txBody>
          <a:bodyPr wrap="square" rtlCol="0">
            <a:spAutoFit/>
          </a:bodyPr>
          <a:lstStyle/>
          <a:p>
            <a:r>
              <a:rPr lang="nl-BE" i="1" dirty="0">
                <a:solidFill>
                  <a:schemeClr val="bg2"/>
                </a:solidFill>
              </a:rPr>
              <a:t>“</a:t>
            </a:r>
            <a:r>
              <a:rPr lang="nl-BE" sz="2000" i="1" dirty="0">
                <a:solidFill>
                  <a:schemeClr val="bg2"/>
                </a:solidFill>
              </a:rPr>
              <a:t>Een huurappartement in de x straat zou worden verhuurd van x periode. Deze afspraak was eerder mondeling overeengekomen. De huurovereenkomst met mijn naam werd me reeds aangeboden. Er was vaak contact tussen de verhuurder en mijzelf (kandidaat-huurder). Op basis van het feit dat ik vermelde dat ik een huurpremie ontvang en waarvan ik bij de contractondertekening melding maakte, besloot de echtgenote van de verhuurder mij de woning niet te verhuren, ondanks Wonen Vlaanderen hen bevestigde dat zij geen eurocent minder huurgeld ontvangen. Ik toonde mijn solvabiliteit aan en werd aanvaard als huurder. Ik informeerde hen over de huurpremie. Er werd een drogreden aangebracht dat ik achterhield dat ik recht heb op een huurpremie en hierdoor het appartement niet kan huren. Ik sta nu op straat aangezien ik mijn vorige appartement heb opgezegd.”</a:t>
            </a:r>
          </a:p>
        </p:txBody>
      </p:sp>
    </p:spTree>
    <p:extLst>
      <p:ext uri="{BB962C8B-B14F-4D97-AF65-F5344CB8AC3E}">
        <p14:creationId xmlns:p14="http://schemas.microsoft.com/office/powerpoint/2010/main" val="7753833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1EA5E6-31F2-2675-E1CD-01B144C234E5}"/>
              </a:ext>
            </a:extLst>
          </p:cNvPr>
          <p:cNvSpPr>
            <a:spLocks noGrp="1"/>
          </p:cNvSpPr>
          <p:nvPr>
            <p:ph type="title"/>
          </p:nvPr>
        </p:nvSpPr>
        <p:spPr/>
        <p:txBody>
          <a:bodyPr/>
          <a:lstStyle/>
          <a:p>
            <a:r>
              <a:rPr lang="nl-BE" dirty="0">
                <a:latin typeface="+mn-lt"/>
              </a:rPr>
              <a:t>Wat denken jullie?</a:t>
            </a:r>
          </a:p>
        </p:txBody>
      </p:sp>
      <p:sp>
        <p:nvSpPr>
          <p:cNvPr id="3" name="Tijdelijke aanduiding voor inhoud 2">
            <a:extLst>
              <a:ext uri="{FF2B5EF4-FFF2-40B4-BE49-F238E27FC236}">
                <a16:creationId xmlns:a16="http://schemas.microsoft.com/office/drawing/2014/main" id="{5A613CFF-09AD-DE5F-3781-566D75E499A2}"/>
              </a:ext>
            </a:extLst>
          </p:cNvPr>
          <p:cNvSpPr>
            <a:spLocks noGrp="1"/>
          </p:cNvSpPr>
          <p:nvPr>
            <p:ph sz="quarter" idx="18"/>
          </p:nvPr>
        </p:nvSpPr>
        <p:spPr>
          <a:xfrm>
            <a:off x="633599" y="1461600"/>
            <a:ext cx="5724471" cy="1221779"/>
          </a:xfrm>
        </p:spPr>
        <p:txBody>
          <a:bodyPr/>
          <a:lstStyle/>
          <a:p>
            <a:r>
              <a:rPr lang="nl-BE" sz="1600" dirty="0"/>
              <a:t>Welk beschermd kenmerk zou in het gedrang zijn?</a:t>
            </a:r>
          </a:p>
          <a:p>
            <a:endParaRPr lang="nl-BE" sz="1600" dirty="0"/>
          </a:p>
          <a:p>
            <a:pPr marL="0" indent="0">
              <a:buNone/>
            </a:pPr>
            <a:r>
              <a:rPr lang="nl-BE" sz="1600" dirty="0">
                <a:sym typeface="Wingdings" panose="05000000000000000000" pitchFamily="2" charset="2"/>
              </a:rPr>
              <a:t>vermogen/sociale positie</a:t>
            </a:r>
            <a:endParaRPr lang="nl-BE" sz="1600" dirty="0"/>
          </a:p>
        </p:txBody>
      </p:sp>
      <p:sp>
        <p:nvSpPr>
          <p:cNvPr id="5" name="Tijdelijke aanduiding voor tabel 4">
            <a:extLst>
              <a:ext uri="{FF2B5EF4-FFF2-40B4-BE49-F238E27FC236}">
                <a16:creationId xmlns:a16="http://schemas.microsoft.com/office/drawing/2014/main" id="{CEEDE013-655A-2F23-BAE9-8AE78F413CD5}"/>
              </a:ext>
            </a:extLst>
          </p:cNvPr>
          <p:cNvSpPr>
            <a:spLocks noGrp="1"/>
          </p:cNvSpPr>
          <p:nvPr>
            <p:ph type="tbl" sz="quarter" idx="23"/>
          </p:nvPr>
        </p:nvSpPr>
        <p:spPr/>
        <p:txBody>
          <a:bodyPr/>
          <a:lstStyle/>
          <a:p>
            <a:endParaRPr lang="nl-BE"/>
          </a:p>
        </p:txBody>
      </p:sp>
      <p:sp>
        <p:nvSpPr>
          <p:cNvPr id="6" name="Tekstvak 5">
            <a:extLst>
              <a:ext uri="{FF2B5EF4-FFF2-40B4-BE49-F238E27FC236}">
                <a16:creationId xmlns:a16="http://schemas.microsoft.com/office/drawing/2014/main" id="{EDB2F2EB-F10E-43A3-4DBA-E7AC433AF988}"/>
              </a:ext>
            </a:extLst>
          </p:cNvPr>
          <p:cNvSpPr txBox="1"/>
          <p:nvPr/>
        </p:nvSpPr>
        <p:spPr>
          <a:xfrm>
            <a:off x="2332182" y="3903214"/>
            <a:ext cx="8264603" cy="1754326"/>
          </a:xfrm>
          <a:prstGeom prst="rect">
            <a:avLst/>
          </a:prstGeom>
          <a:noFill/>
        </p:spPr>
        <p:txBody>
          <a:bodyPr wrap="square" rtlCol="0">
            <a:spAutoFit/>
          </a:bodyPr>
          <a:lstStyle/>
          <a:p>
            <a:pPr algn="ctr"/>
            <a:r>
              <a:rPr lang="nl-BE" dirty="0"/>
              <a:t>Concrete zaak</a:t>
            </a:r>
          </a:p>
          <a:p>
            <a:endParaRPr lang="nl-BE" dirty="0"/>
          </a:p>
          <a:p>
            <a:r>
              <a:rPr lang="nl-BE" dirty="0"/>
              <a:t>Kandidaat huurder verhulde ‘huurpremie’ (uit angst voor discriminatie)</a:t>
            </a:r>
          </a:p>
          <a:p>
            <a:endParaRPr lang="nl-BE" dirty="0"/>
          </a:p>
          <a:p>
            <a:endParaRPr lang="nl-BE" dirty="0"/>
          </a:p>
          <a:p>
            <a:pPr algn="ctr"/>
            <a:r>
              <a:rPr lang="nl-BE" dirty="0"/>
              <a:t>Vertrouwensbreuk</a:t>
            </a:r>
          </a:p>
        </p:txBody>
      </p:sp>
      <p:sp>
        <p:nvSpPr>
          <p:cNvPr id="10" name="Rechthoek 9">
            <a:extLst>
              <a:ext uri="{FF2B5EF4-FFF2-40B4-BE49-F238E27FC236}">
                <a16:creationId xmlns:a16="http://schemas.microsoft.com/office/drawing/2014/main" id="{85FCD373-C0D4-11ED-7809-6A077AB4191C}"/>
              </a:ext>
            </a:extLst>
          </p:cNvPr>
          <p:cNvSpPr/>
          <p:nvPr/>
        </p:nvSpPr>
        <p:spPr>
          <a:xfrm>
            <a:off x="7802181" y="3903967"/>
            <a:ext cx="2367185" cy="3332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latin typeface="+mj-lt"/>
              </a:rPr>
              <a:t>Geen discriminatie</a:t>
            </a:r>
          </a:p>
        </p:txBody>
      </p:sp>
      <p:sp>
        <p:nvSpPr>
          <p:cNvPr id="13" name="Pijl: omlaag 12">
            <a:extLst>
              <a:ext uri="{FF2B5EF4-FFF2-40B4-BE49-F238E27FC236}">
                <a16:creationId xmlns:a16="http://schemas.microsoft.com/office/drawing/2014/main" id="{5AA19AD8-4B7D-17EE-7E75-9107A73C813D}"/>
              </a:ext>
            </a:extLst>
          </p:cNvPr>
          <p:cNvSpPr/>
          <p:nvPr/>
        </p:nvSpPr>
        <p:spPr>
          <a:xfrm>
            <a:off x="6358070" y="4888194"/>
            <a:ext cx="341833" cy="3760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45100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10" grpId="0"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A959E699-C076-5441-A0EA-34B291E67A7D}"/>
              </a:ext>
            </a:extLst>
          </p:cNvPr>
          <p:cNvSpPr>
            <a:spLocks noGrp="1"/>
          </p:cNvSpPr>
          <p:nvPr>
            <p:ph type="body" sz="quarter" idx="10"/>
          </p:nvPr>
        </p:nvSpPr>
        <p:spPr>
          <a:xfrm>
            <a:off x="633599" y="565497"/>
            <a:ext cx="1643069" cy="461175"/>
          </a:xfrm>
        </p:spPr>
        <p:txBody>
          <a:bodyPr/>
          <a:lstStyle/>
          <a:p>
            <a:pPr marL="0" indent="0">
              <a:buNone/>
            </a:pPr>
            <a:r>
              <a:rPr lang="nl-BE" sz="2000" dirty="0"/>
              <a:t>Voorbeeld 3</a:t>
            </a:r>
          </a:p>
        </p:txBody>
      </p:sp>
      <p:sp>
        <p:nvSpPr>
          <p:cNvPr id="3" name="Tijdelijke aanduiding voor tabel 2">
            <a:extLst>
              <a:ext uri="{FF2B5EF4-FFF2-40B4-BE49-F238E27FC236}">
                <a16:creationId xmlns:a16="http://schemas.microsoft.com/office/drawing/2014/main" id="{B78EF0C1-71D9-CAC9-01EE-1BE9D1E2BA27}"/>
              </a:ext>
            </a:extLst>
          </p:cNvPr>
          <p:cNvSpPr>
            <a:spLocks noGrp="1"/>
          </p:cNvSpPr>
          <p:nvPr>
            <p:ph type="tbl" sz="quarter" idx="23"/>
          </p:nvPr>
        </p:nvSpPr>
        <p:spPr/>
        <p:txBody>
          <a:bodyPr/>
          <a:lstStyle/>
          <a:p>
            <a:endParaRPr lang="nl-BE"/>
          </a:p>
        </p:txBody>
      </p:sp>
      <p:sp>
        <p:nvSpPr>
          <p:cNvPr id="2" name="Tekstvak 1">
            <a:extLst>
              <a:ext uri="{FF2B5EF4-FFF2-40B4-BE49-F238E27FC236}">
                <a16:creationId xmlns:a16="http://schemas.microsoft.com/office/drawing/2014/main" id="{F4E3096A-6FE1-0068-0300-2F977B68E4F0}"/>
              </a:ext>
            </a:extLst>
          </p:cNvPr>
          <p:cNvSpPr txBox="1"/>
          <p:nvPr/>
        </p:nvSpPr>
        <p:spPr>
          <a:xfrm>
            <a:off x="1081238" y="2252311"/>
            <a:ext cx="10029524" cy="2862322"/>
          </a:xfrm>
          <a:prstGeom prst="rect">
            <a:avLst/>
          </a:prstGeom>
          <a:noFill/>
        </p:spPr>
        <p:txBody>
          <a:bodyPr wrap="square" rtlCol="0">
            <a:spAutoFit/>
          </a:bodyPr>
          <a:lstStyle/>
          <a:p>
            <a:r>
              <a:rPr lang="nl-BE" sz="2000" i="1" dirty="0">
                <a:solidFill>
                  <a:schemeClr val="bg2"/>
                </a:solidFill>
              </a:rPr>
              <a:t>“Naar aanleiding van correspondentietesten uitgevoerd in opdracht van Stad X doen we melding van discriminatie vanuit een </a:t>
            </a:r>
            <a:r>
              <a:rPr lang="nl-BE" sz="2000" i="1" dirty="0" err="1">
                <a:solidFill>
                  <a:schemeClr val="bg2"/>
                </a:solidFill>
              </a:rPr>
              <a:t>immokantoor</a:t>
            </a:r>
            <a:r>
              <a:rPr lang="nl-BE" sz="2000" i="1" dirty="0">
                <a:solidFill>
                  <a:schemeClr val="bg2"/>
                </a:solidFill>
              </a:rPr>
              <a:t>. Ongelijke behandeling vond plaats bij meerdere </a:t>
            </a:r>
            <a:r>
              <a:rPr lang="nl-BE" sz="2000" i="1" dirty="0" err="1">
                <a:solidFill>
                  <a:schemeClr val="bg2"/>
                </a:solidFill>
              </a:rPr>
              <a:t>immomakelaars</a:t>
            </a:r>
            <a:r>
              <a:rPr lang="nl-BE" sz="2000" i="1" dirty="0">
                <a:solidFill>
                  <a:schemeClr val="bg2"/>
                </a:solidFill>
              </a:rPr>
              <a:t> en private eigenaars. Na analyse en onderling overleg willen we melding doen over discriminatie met een duidelijke bewijslast bij de eerste </a:t>
            </a:r>
            <a:r>
              <a:rPr lang="nl-BE" sz="2000" i="1" dirty="0" err="1">
                <a:solidFill>
                  <a:schemeClr val="bg2"/>
                </a:solidFill>
              </a:rPr>
              <a:t>contactnames</a:t>
            </a:r>
            <a:r>
              <a:rPr lang="nl-BE" sz="2000" i="1" dirty="0">
                <a:solidFill>
                  <a:schemeClr val="bg2"/>
                </a:solidFill>
              </a:rPr>
              <a:t> voor een </a:t>
            </a:r>
            <a:r>
              <a:rPr lang="nl-BE" sz="2000" i="1" dirty="0" err="1">
                <a:solidFill>
                  <a:schemeClr val="bg2"/>
                </a:solidFill>
              </a:rPr>
              <a:t>plaatsbezoek</a:t>
            </a:r>
            <a:r>
              <a:rPr lang="nl-BE" sz="2000" i="1" dirty="0">
                <a:solidFill>
                  <a:schemeClr val="bg2"/>
                </a:solidFill>
              </a:rPr>
              <a:t> bij de </a:t>
            </a:r>
            <a:r>
              <a:rPr lang="nl-BE" sz="2000" i="1" dirty="0" err="1">
                <a:solidFill>
                  <a:schemeClr val="bg2"/>
                </a:solidFill>
              </a:rPr>
              <a:t>immomakelaar</a:t>
            </a:r>
            <a:r>
              <a:rPr lang="nl-BE" sz="2000" i="1" dirty="0">
                <a:solidFill>
                  <a:schemeClr val="bg2"/>
                </a:solidFill>
              </a:rPr>
              <a:t> X. Naar aanleiding van een verhuur van enkele woningen, stelden we de vraag voor een plaats bezoek, eerst vanuit iemand met een buitenlandse herkomst, nadien met iemand met een Belgische herkomst. In bijlage vindt u de bewijslast terug. Kunt u hierover verder contact met ons opnemen? De data van de contactopnames staan bij de bewijslast.”</a:t>
            </a:r>
          </a:p>
        </p:txBody>
      </p:sp>
    </p:spTree>
    <p:extLst>
      <p:ext uri="{BB962C8B-B14F-4D97-AF65-F5344CB8AC3E}">
        <p14:creationId xmlns:p14="http://schemas.microsoft.com/office/powerpoint/2010/main" val="1782807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1EA5E6-31F2-2675-E1CD-01B144C234E5}"/>
              </a:ext>
            </a:extLst>
          </p:cNvPr>
          <p:cNvSpPr>
            <a:spLocks noGrp="1"/>
          </p:cNvSpPr>
          <p:nvPr>
            <p:ph type="title"/>
          </p:nvPr>
        </p:nvSpPr>
        <p:spPr/>
        <p:txBody>
          <a:bodyPr/>
          <a:lstStyle/>
          <a:p>
            <a:r>
              <a:rPr lang="nl-BE" dirty="0">
                <a:latin typeface="+mn-lt"/>
              </a:rPr>
              <a:t>Wat denken jullie?</a:t>
            </a:r>
          </a:p>
        </p:txBody>
      </p:sp>
      <p:sp>
        <p:nvSpPr>
          <p:cNvPr id="3" name="Tijdelijke aanduiding voor inhoud 2">
            <a:extLst>
              <a:ext uri="{FF2B5EF4-FFF2-40B4-BE49-F238E27FC236}">
                <a16:creationId xmlns:a16="http://schemas.microsoft.com/office/drawing/2014/main" id="{5A613CFF-09AD-DE5F-3781-566D75E499A2}"/>
              </a:ext>
            </a:extLst>
          </p:cNvPr>
          <p:cNvSpPr>
            <a:spLocks noGrp="1"/>
          </p:cNvSpPr>
          <p:nvPr>
            <p:ph sz="quarter" idx="18"/>
          </p:nvPr>
        </p:nvSpPr>
        <p:spPr>
          <a:xfrm>
            <a:off x="633599" y="1461600"/>
            <a:ext cx="6432219" cy="1221779"/>
          </a:xfrm>
        </p:spPr>
        <p:txBody>
          <a:bodyPr/>
          <a:lstStyle/>
          <a:p>
            <a:r>
              <a:rPr lang="nl-BE" sz="1600" dirty="0"/>
              <a:t>Welk beschermd kenmerk zou in het gedrang zijn.</a:t>
            </a:r>
          </a:p>
          <a:p>
            <a:endParaRPr lang="nl-BE" sz="1600" dirty="0"/>
          </a:p>
          <a:p>
            <a:pPr marL="0" indent="0">
              <a:buNone/>
            </a:pPr>
            <a:r>
              <a:rPr lang="nl-BE" sz="1600" dirty="0">
                <a:sym typeface="Wingdings" panose="05000000000000000000" pitchFamily="2" charset="2"/>
              </a:rPr>
              <a:t>nationale of etnische afstamming / afkomst</a:t>
            </a:r>
            <a:endParaRPr lang="nl-BE" sz="1600" dirty="0"/>
          </a:p>
        </p:txBody>
      </p:sp>
      <p:sp>
        <p:nvSpPr>
          <p:cNvPr id="5" name="Tijdelijke aanduiding voor tabel 4">
            <a:extLst>
              <a:ext uri="{FF2B5EF4-FFF2-40B4-BE49-F238E27FC236}">
                <a16:creationId xmlns:a16="http://schemas.microsoft.com/office/drawing/2014/main" id="{CEEDE013-655A-2F23-BAE9-8AE78F413CD5}"/>
              </a:ext>
            </a:extLst>
          </p:cNvPr>
          <p:cNvSpPr>
            <a:spLocks noGrp="1"/>
          </p:cNvSpPr>
          <p:nvPr>
            <p:ph type="tbl" sz="quarter" idx="23"/>
          </p:nvPr>
        </p:nvSpPr>
        <p:spPr/>
        <p:txBody>
          <a:bodyPr/>
          <a:lstStyle/>
          <a:p>
            <a:endParaRPr lang="nl-BE"/>
          </a:p>
        </p:txBody>
      </p:sp>
      <p:sp>
        <p:nvSpPr>
          <p:cNvPr id="7" name="Pijl: rechts 6">
            <a:extLst>
              <a:ext uri="{FF2B5EF4-FFF2-40B4-BE49-F238E27FC236}">
                <a16:creationId xmlns:a16="http://schemas.microsoft.com/office/drawing/2014/main" id="{318712CB-11A2-0E1F-B5F6-CBFB2A2E58E6}"/>
              </a:ext>
            </a:extLst>
          </p:cNvPr>
          <p:cNvSpPr/>
          <p:nvPr/>
        </p:nvSpPr>
        <p:spPr>
          <a:xfrm>
            <a:off x="633599" y="3179036"/>
            <a:ext cx="3006909" cy="914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Bewijs?</a:t>
            </a:r>
          </a:p>
        </p:txBody>
      </p:sp>
      <p:sp>
        <p:nvSpPr>
          <p:cNvPr id="8" name="Rechthoek 7">
            <a:extLst>
              <a:ext uri="{FF2B5EF4-FFF2-40B4-BE49-F238E27FC236}">
                <a16:creationId xmlns:a16="http://schemas.microsoft.com/office/drawing/2014/main" id="{275D58A1-84E7-2692-BF58-05D6C80B0BC0}"/>
              </a:ext>
            </a:extLst>
          </p:cNvPr>
          <p:cNvSpPr/>
          <p:nvPr/>
        </p:nvSpPr>
        <p:spPr>
          <a:xfrm>
            <a:off x="4315626" y="2523281"/>
            <a:ext cx="5050565" cy="18114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Verweerder beargumenteert dat uitnodiging voor bezichtiging ‘lukraak’ gegeven wordt of niet </a:t>
            </a:r>
          </a:p>
        </p:txBody>
      </p:sp>
      <p:sp>
        <p:nvSpPr>
          <p:cNvPr id="9" name="Pijl: omlaag 8">
            <a:extLst>
              <a:ext uri="{FF2B5EF4-FFF2-40B4-BE49-F238E27FC236}">
                <a16:creationId xmlns:a16="http://schemas.microsoft.com/office/drawing/2014/main" id="{FED6F83D-0FAD-2FD9-31A8-E7CAFC657C6D}"/>
              </a:ext>
            </a:extLst>
          </p:cNvPr>
          <p:cNvSpPr/>
          <p:nvPr/>
        </p:nvSpPr>
        <p:spPr>
          <a:xfrm>
            <a:off x="6571715" y="4446815"/>
            <a:ext cx="538385" cy="8374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10">
            <a:extLst>
              <a:ext uri="{FF2B5EF4-FFF2-40B4-BE49-F238E27FC236}">
                <a16:creationId xmlns:a16="http://schemas.microsoft.com/office/drawing/2014/main" id="{EF129ED4-3AEA-5004-84A9-6DDB9B8E677C}"/>
              </a:ext>
            </a:extLst>
          </p:cNvPr>
          <p:cNvSpPr/>
          <p:nvPr/>
        </p:nvSpPr>
        <p:spPr>
          <a:xfrm>
            <a:off x="3802866" y="5396400"/>
            <a:ext cx="6298251" cy="10999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Bemiddeling: Volgen van een opleiding</a:t>
            </a:r>
          </a:p>
        </p:txBody>
      </p:sp>
    </p:spTree>
    <p:extLst>
      <p:ext uri="{BB962C8B-B14F-4D97-AF65-F5344CB8AC3E}">
        <p14:creationId xmlns:p14="http://schemas.microsoft.com/office/powerpoint/2010/main" val="246407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8" grpId="0" animBg="1"/>
      <p:bldP spid="9" grpId="0"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396F106-A87E-D2DD-D1D0-505831BF3908}"/>
              </a:ext>
            </a:extLst>
          </p:cNvPr>
          <p:cNvSpPr>
            <a:spLocks noGrp="1"/>
          </p:cNvSpPr>
          <p:nvPr>
            <p:ph type="body" sz="quarter" idx="10"/>
          </p:nvPr>
        </p:nvSpPr>
        <p:spPr/>
        <p:txBody>
          <a:bodyPr/>
          <a:lstStyle/>
          <a:p>
            <a:pPr marL="0" indent="0">
              <a:buNone/>
            </a:pPr>
            <a:r>
              <a:rPr lang="nl-BE" dirty="0"/>
              <a:t>Klacht indienen:</a:t>
            </a:r>
          </a:p>
          <a:p>
            <a:pPr marL="0" indent="0">
              <a:buNone/>
            </a:pPr>
            <a:endParaRPr lang="nl-BE" dirty="0">
              <a:hlinkClick r:id="rId2"/>
            </a:endParaRPr>
          </a:p>
          <a:p>
            <a:pPr marL="0" indent="0">
              <a:buNone/>
            </a:pPr>
            <a:r>
              <a:rPr lang="nl-NL" dirty="0">
                <a:hlinkClick r:id="rId2"/>
              </a:rPr>
              <a:t>Doe een melding | Vlaams Mensenrechteninstituut</a:t>
            </a:r>
            <a:endParaRPr lang="nl-BE" dirty="0"/>
          </a:p>
          <a:p>
            <a:pPr marL="0" indent="0">
              <a:buNone/>
            </a:pPr>
            <a:endParaRPr lang="nl-BE" dirty="0"/>
          </a:p>
          <a:p>
            <a:pPr marL="0" indent="0">
              <a:buNone/>
            </a:pPr>
            <a:r>
              <a:rPr lang="nl-BE" dirty="0"/>
              <a:t>Waar op letten? </a:t>
            </a:r>
          </a:p>
          <a:p>
            <a:pPr marL="342900" indent="-342900">
              <a:buFont typeface="Arial" panose="020B0604020202020204" pitchFamily="34" charset="0"/>
              <a:buChar char="•"/>
            </a:pPr>
            <a:r>
              <a:rPr lang="nl-BE" dirty="0"/>
              <a:t>Contactgegevens</a:t>
            </a:r>
          </a:p>
          <a:p>
            <a:pPr marL="342900" indent="-342900">
              <a:buFont typeface="Arial" panose="020B0604020202020204" pitchFamily="34" charset="0"/>
              <a:buChar char="•"/>
            </a:pPr>
            <a:r>
              <a:rPr lang="nl-BE" dirty="0"/>
              <a:t>Bewijs</a:t>
            </a:r>
          </a:p>
          <a:p>
            <a:pPr marL="342900" indent="-342900">
              <a:buFont typeface="Arial" panose="020B0604020202020204" pitchFamily="34" charset="0"/>
              <a:buChar char="•"/>
            </a:pPr>
            <a:endParaRPr lang="nl-BE" dirty="0"/>
          </a:p>
        </p:txBody>
      </p:sp>
      <p:sp>
        <p:nvSpPr>
          <p:cNvPr id="3" name="Tijdelijke aanduiding voor tabel 2">
            <a:extLst>
              <a:ext uri="{FF2B5EF4-FFF2-40B4-BE49-F238E27FC236}">
                <a16:creationId xmlns:a16="http://schemas.microsoft.com/office/drawing/2014/main" id="{99C2B536-EF9C-1D7F-201B-EFAE11A2A117}"/>
              </a:ext>
            </a:extLst>
          </p:cNvPr>
          <p:cNvSpPr>
            <a:spLocks noGrp="1"/>
          </p:cNvSpPr>
          <p:nvPr>
            <p:ph type="tbl" sz="quarter" idx="23"/>
          </p:nvPr>
        </p:nvSpPr>
        <p:spPr/>
        <p:txBody>
          <a:bodyPr/>
          <a:lstStyle/>
          <a:p>
            <a:endParaRPr lang="nl-BE"/>
          </a:p>
        </p:txBody>
      </p:sp>
      <p:sp>
        <p:nvSpPr>
          <p:cNvPr id="4" name="Tijdelijke aanduiding voor tekst 3">
            <a:extLst>
              <a:ext uri="{FF2B5EF4-FFF2-40B4-BE49-F238E27FC236}">
                <a16:creationId xmlns:a16="http://schemas.microsoft.com/office/drawing/2014/main" id="{04CE4034-D6CA-17B5-1241-FC66C44CD828}"/>
              </a:ext>
            </a:extLst>
          </p:cNvPr>
          <p:cNvSpPr>
            <a:spLocks noGrp="1"/>
          </p:cNvSpPr>
          <p:nvPr>
            <p:ph type="body" sz="quarter" idx="19"/>
          </p:nvPr>
        </p:nvSpPr>
        <p:spPr/>
        <p:txBody>
          <a:bodyPr/>
          <a:lstStyle/>
          <a:p>
            <a:endParaRPr lang="nl-BE" dirty="0"/>
          </a:p>
        </p:txBody>
      </p:sp>
    </p:spTree>
    <p:extLst>
      <p:ext uri="{BB962C8B-B14F-4D97-AF65-F5344CB8AC3E}">
        <p14:creationId xmlns:p14="http://schemas.microsoft.com/office/powerpoint/2010/main" val="1929022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tekst, schermopname, Lettertype, ontwerp&#10;&#10;Door AI gegenereerde inhoud is mogelijk onjuist.">
            <a:extLst>
              <a:ext uri="{FF2B5EF4-FFF2-40B4-BE49-F238E27FC236}">
                <a16:creationId xmlns:a16="http://schemas.microsoft.com/office/drawing/2014/main" id="{3459A798-2B7B-BBFD-EC8A-7BE2A744D6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4691" y="68263"/>
            <a:ext cx="8902617" cy="6721475"/>
          </a:xfrm>
          <a:prstGeom prst="rect">
            <a:avLst/>
          </a:prstGeom>
          <a:noFill/>
        </p:spPr>
      </p:pic>
    </p:spTree>
    <p:extLst>
      <p:ext uri="{BB962C8B-B14F-4D97-AF65-F5344CB8AC3E}">
        <p14:creationId xmlns:p14="http://schemas.microsoft.com/office/powerpoint/2010/main" val="14353097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2697A-B5EC-24A4-2427-4925BFE7C1DB}"/>
            </a:ext>
          </a:extLst>
        </p:cNvPr>
        <p:cNvGrpSpPr/>
        <p:nvPr/>
      </p:nvGrpSpPr>
      <p:grpSpPr>
        <a:xfrm>
          <a:off x="0" y="0"/>
          <a:ext cx="0" cy="0"/>
          <a:chOff x="0" y="0"/>
          <a:chExt cx="0" cy="0"/>
        </a:xfrm>
      </p:grpSpPr>
      <p:pic>
        <p:nvPicPr>
          <p:cNvPr id="3" name="Afbeelding 2" descr="Afbeelding met tekst, schermopname, diagram, ontwerp&#10;&#10;Door AI gegenereerde inhoud is mogelijk onjuist.">
            <a:extLst>
              <a:ext uri="{FF2B5EF4-FFF2-40B4-BE49-F238E27FC236}">
                <a16:creationId xmlns:a16="http://schemas.microsoft.com/office/drawing/2014/main" id="{B61BD9B4-FAEC-74DD-B094-FFDD67FCDE0C}"/>
              </a:ext>
            </a:extLst>
          </p:cNvPr>
          <p:cNvPicPr>
            <a:picLocks noChangeAspect="1"/>
          </p:cNvPicPr>
          <p:nvPr/>
        </p:nvPicPr>
        <p:blipFill>
          <a:blip r:embed="rId3">
            <a:extLst>
              <a:ext uri="{28A0092B-C50C-407E-A947-70E740481C1C}">
                <a14:useLocalDpi xmlns:a14="http://schemas.microsoft.com/office/drawing/2010/main" val="0"/>
              </a:ext>
            </a:extLst>
          </a:blip>
          <a:srcRect t="442"/>
          <a:stretch/>
        </p:blipFill>
        <p:spPr>
          <a:xfrm>
            <a:off x="20" y="10"/>
            <a:ext cx="12191980" cy="6857990"/>
          </a:xfrm>
          <a:prstGeom prst="rect">
            <a:avLst/>
          </a:prstGeom>
          <a:noFill/>
        </p:spPr>
      </p:pic>
    </p:spTree>
    <p:extLst>
      <p:ext uri="{BB962C8B-B14F-4D97-AF65-F5344CB8AC3E}">
        <p14:creationId xmlns:p14="http://schemas.microsoft.com/office/powerpoint/2010/main" val="2461769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Website, Webpagina&#10;&#10;Door AI gegenereerde inhoud is mogelijk onjuist.">
            <a:extLst>
              <a:ext uri="{FF2B5EF4-FFF2-40B4-BE49-F238E27FC236}">
                <a16:creationId xmlns:a16="http://schemas.microsoft.com/office/drawing/2014/main" id="{D0B657B3-DD47-1607-5A11-4E0526AAA09D}"/>
              </a:ext>
            </a:extLst>
          </p:cNvPr>
          <p:cNvPicPr>
            <a:picLocks noChangeAspect="1"/>
          </p:cNvPicPr>
          <p:nvPr/>
        </p:nvPicPr>
        <p:blipFill>
          <a:blip r:embed="rId3">
            <a:extLst>
              <a:ext uri="{28A0092B-C50C-407E-A947-70E740481C1C}">
                <a14:useLocalDpi xmlns:a14="http://schemas.microsoft.com/office/drawing/2010/main" val="0"/>
              </a:ext>
            </a:extLst>
          </a:blip>
          <a:srcRect t="22163" b="10472"/>
          <a:stretch/>
        </p:blipFill>
        <p:spPr>
          <a:xfrm>
            <a:off x="20" y="10"/>
            <a:ext cx="12191980" cy="6857990"/>
          </a:xfrm>
          <a:prstGeom prst="rect">
            <a:avLst/>
          </a:prstGeom>
          <a:noFill/>
        </p:spPr>
      </p:pic>
    </p:spTree>
    <p:extLst>
      <p:ext uri="{BB962C8B-B14F-4D97-AF65-F5344CB8AC3E}">
        <p14:creationId xmlns:p14="http://schemas.microsoft.com/office/powerpoint/2010/main" val="38878741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Lettertype, nummer&#10;&#10;Door AI gegenereerde inhoud is mogelijk onjuist.">
            <a:extLst>
              <a:ext uri="{FF2B5EF4-FFF2-40B4-BE49-F238E27FC236}">
                <a16:creationId xmlns:a16="http://schemas.microsoft.com/office/drawing/2014/main" id="{7D7340B8-58B8-90EB-B203-8AB3420E063E}"/>
              </a:ext>
            </a:extLst>
          </p:cNvPr>
          <p:cNvPicPr>
            <a:picLocks noChangeAspect="1"/>
          </p:cNvPicPr>
          <p:nvPr/>
        </p:nvPicPr>
        <p:blipFill>
          <a:blip r:embed="rId3">
            <a:extLst>
              <a:ext uri="{28A0092B-C50C-407E-A947-70E740481C1C}">
                <a14:useLocalDpi xmlns:a14="http://schemas.microsoft.com/office/drawing/2010/main" val="0"/>
              </a:ext>
            </a:extLst>
          </a:blip>
          <a:srcRect r="6221" b="-1"/>
          <a:stretch/>
        </p:blipFill>
        <p:spPr>
          <a:xfrm>
            <a:off x="20" y="10"/>
            <a:ext cx="12191980" cy="6857990"/>
          </a:xfrm>
          <a:prstGeom prst="rect">
            <a:avLst/>
          </a:prstGeom>
          <a:noFill/>
        </p:spPr>
      </p:pic>
    </p:spTree>
    <p:extLst>
      <p:ext uri="{BB962C8B-B14F-4D97-AF65-F5344CB8AC3E}">
        <p14:creationId xmlns:p14="http://schemas.microsoft.com/office/powerpoint/2010/main" val="28233512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nummer, Parallel&#10;&#10;Door AI gegenereerde inhoud is mogelijk onjuist.">
            <a:extLst>
              <a:ext uri="{FF2B5EF4-FFF2-40B4-BE49-F238E27FC236}">
                <a16:creationId xmlns:a16="http://schemas.microsoft.com/office/drawing/2014/main" id="{4FA7FA09-CD39-F59D-FC57-1A66D3E67C80}"/>
              </a:ext>
            </a:extLst>
          </p:cNvPr>
          <p:cNvPicPr>
            <a:picLocks noChangeAspect="1"/>
          </p:cNvPicPr>
          <p:nvPr/>
        </p:nvPicPr>
        <p:blipFill>
          <a:blip r:embed="rId2">
            <a:extLst>
              <a:ext uri="{28A0092B-C50C-407E-A947-70E740481C1C}">
                <a14:useLocalDpi xmlns:a14="http://schemas.microsoft.com/office/drawing/2010/main" val="0"/>
              </a:ext>
            </a:extLst>
          </a:blip>
          <a:srcRect l="1444" r="9222" b="-1"/>
          <a:stretch/>
        </p:blipFill>
        <p:spPr>
          <a:xfrm>
            <a:off x="20" y="10"/>
            <a:ext cx="12191980" cy="6857990"/>
          </a:xfrm>
          <a:prstGeom prst="rect">
            <a:avLst/>
          </a:prstGeom>
          <a:noFill/>
        </p:spPr>
      </p:pic>
    </p:spTree>
    <p:extLst>
      <p:ext uri="{BB962C8B-B14F-4D97-AF65-F5344CB8AC3E}">
        <p14:creationId xmlns:p14="http://schemas.microsoft.com/office/powerpoint/2010/main" val="3748803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tekst, schermopname, lijn, diagram&#10;&#10;Door AI gegenereerde inhoud is mogelijk onjuist.">
            <a:extLst>
              <a:ext uri="{FF2B5EF4-FFF2-40B4-BE49-F238E27FC236}">
                <a16:creationId xmlns:a16="http://schemas.microsoft.com/office/drawing/2014/main" id="{338E26DA-291F-6DC5-1485-11A3005FF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50" y="650462"/>
            <a:ext cx="11950700" cy="5557076"/>
          </a:xfrm>
          <a:prstGeom prst="rect">
            <a:avLst/>
          </a:prstGeom>
          <a:noFill/>
        </p:spPr>
      </p:pic>
    </p:spTree>
    <p:extLst>
      <p:ext uri="{BB962C8B-B14F-4D97-AF65-F5344CB8AC3E}">
        <p14:creationId xmlns:p14="http://schemas.microsoft.com/office/powerpoint/2010/main" val="21555475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4C282E-D988-9395-1DE2-C6123003FDEB}"/>
              </a:ext>
            </a:extLst>
          </p:cNvPr>
          <p:cNvSpPr>
            <a:spLocks noGrp="1"/>
          </p:cNvSpPr>
          <p:nvPr>
            <p:ph type="title"/>
          </p:nvPr>
        </p:nvSpPr>
        <p:spPr/>
        <p:txBody>
          <a:bodyPr/>
          <a:lstStyle/>
          <a:p>
            <a:r>
              <a:rPr lang="nl-BE" dirty="0"/>
              <a:t>Afsprakenkader voor bemiddeling</a:t>
            </a:r>
          </a:p>
        </p:txBody>
      </p:sp>
      <p:pic>
        <p:nvPicPr>
          <p:cNvPr id="9" name="Tijdelijke aanduiding voor inhoud 8">
            <a:hlinkClick r:id="rId2" action="ppaction://hlinkfile"/>
            <a:extLst>
              <a:ext uri="{FF2B5EF4-FFF2-40B4-BE49-F238E27FC236}">
                <a16:creationId xmlns:a16="http://schemas.microsoft.com/office/drawing/2014/main" id="{DCC5CC82-5014-9EF2-91BF-DFF9AFC97431}"/>
              </a:ext>
            </a:extLst>
          </p:cNvPr>
          <p:cNvPicPr>
            <a:picLocks noGrp="1" noChangeAspect="1"/>
          </p:cNvPicPr>
          <p:nvPr>
            <p:ph sz="quarter" idx="18"/>
          </p:nvPr>
        </p:nvPicPr>
        <p:blipFill>
          <a:blip r:embed="rId3"/>
          <a:stretch>
            <a:fillRect/>
          </a:stretch>
        </p:blipFill>
        <p:spPr>
          <a:xfrm>
            <a:off x="6541477" y="544692"/>
            <a:ext cx="4098358" cy="57812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jdelijke aanduiding voor tekst 3">
            <a:extLst>
              <a:ext uri="{FF2B5EF4-FFF2-40B4-BE49-F238E27FC236}">
                <a16:creationId xmlns:a16="http://schemas.microsoft.com/office/drawing/2014/main" id="{EF8F8B83-3D02-7770-70C5-8EF34D9FABE1}"/>
              </a:ext>
            </a:extLst>
          </p:cNvPr>
          <p:cNvSpPr>
            <a:spLocks noGrp="1"/>
          </p:cNvSpPr>
          <p:nvPr>
            <p:ph type="body" sz="quarter" idx="19"/>
          </p:nvPr>
        </p:nvSpPr>
        <p:spPr/>
        <p:txBody>
          <a:bodyPr/>
          <a:lstStyle/>
          <a:p>
            <a:endParaRPr lang="nl-BE"/>
          </a:p>
        </p:txBody>
      </p:sp>
      <p:sp>
        <p:nvSpPr>
          <p:cNvPr id="5" name="Tijdelijke aanduiding voor tabel 4">
            <a:extLst>
              <a:ext uri="{FF2B5EF4-FFF2-40B4-BE49-F238E27FC236}">
                <a16:creationId xmlns:a16="http://schemas.microsoft.com/office/drawing/2014/main" id="{252C45CF-4B3C-B973-465B-FA7546B99C65}"/>
              </a:ext>
            </a:extLst>
          </p:cNvPr>
          <p:cNvSpPr>
            <a:spLocks noGrp="1"/>
          </p:cNvSpPr>
          <p:nvPr>
            <p:ph type="tbl" sz="quarter" idx="23"/>
          </p:nvPr>
        </p:nvSpPr>
        <p:spPr/>
        <p:txBody>
          <a:bodyPr/>
          <a:lstStyle/>
          <a:p>
            <a:endParaRPr lang="nl-BE"/>
          </a:p>
        </p:txBody>
      </p:sp>
    </p:spTree>
    <p:extLst>
      <p:ext uri="{BB962C8B-B14F-4D97-AF65-F5344CB8AC3E}">
        <p14:creationId xmlns:p14="http://schemas.microsoft.com/office/powerpoint/2010/main" val="3174631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abel 2">
            <a:extLst>
              <a:ext uri="{FF2B5EF4-FFF2-40B4-BE49-F238E27FC236}">
                <a16:creationId xmlns:a16="http://schemas.microsoft.com/office/drawing/2014/main" id="{3780CD18-C79D-D6B7-9F80-AFA43E57C868}"/>
              </a:ext>
            </a:extLst>
          </p:cNvPr>
          <p:cNvSpPr>
            <a:spLocks noGrp="1"/>
          </p:cNvSpPr>
          <p:nvPr>
            <p:ph type="tbl" sz="quarter" idx="23"/>
          </p:nvPr>
        </p:nvSpPr>
        <p:spPr/>
        <p:txBody>
          <a:bodyPr/>
          <a:lstStyle/>
          <a:p>
            <a:endParaRPr lang="nl-BE"/>
          </a:p>
        </p:txBody>
      </p:sp>
      <p:pic>
        <p:nvPicPr>
          <p:cNvPr id="6" name="Afbeelding 5">
            <a:extLst>
              <a:ext uri="{FF2B5EF4-FFF2-40B4-BE49-F238E27FC236}">
                <a16:creationId xmlns:a16="http://schemas.microsoft.com/office/drawing/2014/main" id="{528F12E1-9D47-29A6-0801-A7E8DD23DC36}"/>
              </a:ext>
            </a:extLst>
          </p:cNvPr>
          <p:cNvPicPr>
            <a:picLocks noChangeAspect="1"/>
          </p:cNvPicPr>
          <p:nvPr/>
        </p:nvPicPr>
        <p:blipFill>
          <a:blip r:embed="rId3"/>
          <a:stretch>
            <a:fillRect/>
          </a:stretch>
        </p:blipFill>
        <p:spPr>
          <a:xfrm>
            <a:off x="1678743" y="1454374"/>
            <a:ext cx="8834512" cy="3949252"/>
          </a:xfrm>
          <a:prstGeom prst="rect">
            <a:avLst/>
          </a:prstGeom>
        </p:spPr>
      </p:pic>
      <p:sp>
        <p:nvSpPr>
          <p:cNvPr id="7" name="Tekstvak 6">
            <a:extLst>
              <a:ext uri="{FF2B5EF4-FFF2-40B4-BE49-F238E27FC236}">
                <a16:creationId xmlns:a16="http://schemas.microsoft.com/office/drawing/2014/main" id="{A7569E15-039C-73B9-4F1B-D64E108D3D2D}"/>
              </a:ext>
            </a:extLst>
          </p:cNvPr>
          <p:cNvSpPr txBox="1"/>
          <p:nvPr/>
        </p:nvSpPr>
        <p:spPr>
          <a:xfrm>
            <a:off x="5029563" y="753076"/>
            <a:ext cx="2451892" cy="369332"/>
          </a:xfrm>
          <a:prstGeom prst="rect">
            <a:avLst/>
          </a:prstGeom>
          <a:noFill/>
        </p:spPr>
        <p:txBody>
          <a:bodyPr wrap="square" rtlCol="0">
            <a:spAutoFit/>
          </a:bodyPr>
          <a:lstStyle/>
          <a:p>
            <a:r>
              <a:rPr lang="nl-BE" dirty="0">
                <a:solidFill>
                  <a:schemeClr val="bg2"/>
                </a:solidFill>
                <a:latin typeface="+mj-lt"/>
              </a:rPr>
              <a:t>Indien makelaar …</a:t>
            </a:r>
          </a:p>
        </p:txBody>
      </p:sp>
    </p:spTree>
    <p:extLst>
      <p:ext uri="{BB962C8B-B14F-4D97-AF65-F5344CB8AC3E}">
        <p14:creationId xmlns:p14="http://schemas.microsoft.com/office/powerpoint/2010/main" val="3975969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33994F-ED8E-A4BF-7151-7576455B14AD}"/>
              </a:ext>
            </a:extLst>
          </p:cNvPr>
          <p:cNvSpPr>
            <a:spLocks noGrp="1"/>
          </p:cNvSpPr>
          <p:nvPr>
            <p:ph type="title"/>
          </p:nvPr>
        </p:nvSpPr>
        <p:spPr/>
        <p:txBody>
          <a:bodyPr/>
          <a:lstStyle/>
          <a:p>
            <a:r>
              <a:rPr lang="nl-BE" sz="1600" dirty="0">
                <a:latin typeface="+mn-lt"/>
              </a:rPr>
              <a:t>Praktische tips</a:t>
            </a:r>
          </a:p>
        </p:txBody>
      </p:sp>
      <p:sp>
        <p:nvSpPr>
          <p:cNvPr id="3" name="Tijdelijke aanduiding voor inhoud 2">
            <a:extLst>
              <a:ext uri="{FF2B5EF4-FFF2-40B4-BE49-F238E27FC236}">
                <a16:creationId xmlns:a16="http://schemas.microsoft.com/office/drawing/2014/main" id="{B9BC6E0D-7416-DB6B-BE04-3766283F3CD8}"/>
              </a:ext>
            </a:extLst>
          </p:cNvPr>
          <p:cNvSpPr>
            <a:spLocks noGrp="1"/>
          </p:cNvSpPr>
          <p:nvPr>
            <p:ph idx="1"/>
          </p:nvPr>
        </p:nvSpPr>
        <p:spPr>
          <a:xfrm>
            <a:off x="633600" y="1461600"/>
            <a:ext cx="5805701" cy="4500000"/>
          </a:xfrm>
        </p:spPr>
        <p:txBody>
          <a:bodyPr/>
          <a:lstStyle/>
          <a:p>
            <a:pPr>
              <a:lnSpc>
                <a:spcPct val="300000"/>
              </a:lnSpc>
              <a:buFont typeface="+mj-lt"/>
              <a:buAutoNum type="arabicPeriod"/>
            </a:pPr>
            <a:r>
              <a:rPr lang="nl-BE" sz="1600" dirty="0"/>
              <a:t>Luisterend oor en kijken of extra ondersteuning nodig is</a:t>
            </a:r>
          </a:p>
          <a:p>
            <a:pPr>
              <a:lnSpc>
                <a:spcPct val="300000"/>
              </a:lnSpc>
              <a:buFont typeface="+mj-lt"/>
              <a:buAutoNum type="arabicPeriod"/>
            </a:pPr>
            <a:r>
              <a:rPr lang="nl-BE" sz="1600" dirty="0"/>
              <a:t>Brochure discriminatie op de huurmarkt </a:t>
            </a:r>
          </a:p>
          <a:p>
            <a:pPr>
              <a:lnSpc>
                <a:spcPct val="300000"/>
              </a:lnSpc>
              <a:buFont typeface="+mj-lt"/>
              <a:buAutoNum type="arabicPeriod"/>
            </a:pPr>
            <a:r>
              <a:rPr lang="nl-BE" sz="1600" dirty="0"/>
              <a:t>Belang van bewijs en contactgegevens </a:t>
            </a:r>
          </a:p>
          <a:p>
            <a:pPr>
              <a:lnSpc>
                <a:spcPct val="300000"/>
              </a:lnSpc>
              <a:buFont typeface="+mj-lt"/>
              <a:buAutoNum type="arabicPeriod"/>
            </a:pPr>
            <a:r>
              <a:rPr lang="nl-BE" sz="1600" dirty="0"/>
              <a:t>Bij twijfel: klacht indienen</a:t>
            </a:r>
          </a:p>
        </p:txBody>
      </p:sp>
      <p:pic>
        <p:nvPicPr>
          <p:cNvPr id="5" name="Afbeelding 4">
            <a:hlinkClick r:id="rId2"/>
            <a:extLst>
              <a:ext uri="{FF2B5EF4-FFF2-40B4-BE49-F238E27FC236}">
                <a16:creationId xmlns:a16="http://schemas.microsoft.com/office/drawing/2014/main" id="{CC0070F5-3063-E861-02C2-61B84BE6726C}"/>
              </a:ext>
            </a:extLst>
          </p:cNvPr>
          <p:cNvPicPr>
            <a:picLocks noChangeAspect="1"/>
          </p:cNvPicPr>
          <p:nvPr/>
        </p:nvPicPr>
        <p:blipFill>
          <a:blip r:embed="rId3"/>
          <a:stretch>
            <a:fillRect/>
          </a:stretch>
        </p:blipFill>
        <p:spPr>
          <a:xfrm>
            <a:off x="6682800" y="0"/>
            <a:ext cx="4984188" cy="6858000"/>
          </a:xfrm>
          <a:prstGeom prst="rect">
            <a:avLst/>
          </a:prstGeom>
        </p:spPr>
      </p:pic>
    </p:spTree>
    <p:extLst>
      <p:ext uri="{BB962C8B-B14F-4D97-AF65-F5344CB8AC3E}">
        <p14:creationId xmlns:p14="http://schemas.microsoft.com/office/powerpoint/2010/main" val="6948798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42C74-932B-47E2-8D4B-004A22086E92}"/>
              </a:ext>
            </a:extLst>
          </p:cNvPr>
          <p:cNvSpPr>
            <a:spLocks noGrp="1"/>
          </p:cNvSpPr>
          <p:nvPr>
            <p:ph type="title"/>
          </p:nvPr>
        </p:nvSpPr>
        <p:spPr>
          <a:xfrm>
            <a:off x="507600" y="2736502"/>
            <a:ext cx="6528926" cy="1384995"/>
          </a:xfrm>
        </p:spPr>
        <p:txBody>
          <a:bodyPr/>
          <a:lstStyle/>
          <a:p>
            <a:r>
              <a:rPr lang="nl-NL" b="0"/>
              <a:t>Bedankt voor uw aandacht</a:t>
            </a:r>
            <a:endParaRPr lang="nl-BE" b="0"/>
          </a:p>
        </p:txBody>
      </p:sp>
      <p:sp>
        <p:nvSpPr>
          <p:cNvPr id="3" name="Tijdelijke aanduiding voor tekst 2">
            <a:extLst>
              <a:ext uri="{FF2B5EF4-FFF2-40B4-BE49-F238E27FC236}">
                <a16:creationId xmlns:a16="http://schemas.microsoft.com/office/drawing/2014/main" id="{3DA6D161-4E7E-0FBB-0786-35559170B56F}"/>
              </a:ext>
            </a:extLst>
          </p:cNvPr>
          <p:cNvSpPr>
            <a:spLocks noGrp="1"/>
          </p:cNvSpPr>
          <p:nvPr>
            <p:ph type="body" sz="quarter" idx="19"/>
          </p:nvPr>
        </p:nvSpPr>
        <p:spPr>
          <a:xfrm>
            <a:off x="633600" y="5899432"/>
            <a:ext cx="3169136" cy="324968"/>
          </a:xfrm>
        </p:spPr>
        <p:txBody>
          <a:bodyPr/>
          <a:lstStyle/>
          <a:p>
            <a:r>
              <a:rPr lang="nl-NL"/>
              <a:t>www.vlaamsmensenrechteninstituut.be</a:t>
            </a:r>
            <a:endParaRPr lang="nl-BE"/>
          </a:p>
        </p:txBody>
      </p:sp>
      <p:pic>
        <p:nvPicPr>
          <p:cNvPr id="6" name="Afbeelding 5" descr="Afbeelding met Lettertype, logo, symbool, ontwerp&#10;&#10;Automatisch gegenereerde beschrijving">
            <a:extLst>
              <a:ext uri="{FF2B5EF4-FFF2-40B4-BE49-F238E27FC236}">
                <a16:creationId xmlns:a16="http://schemas.microsoft.com/office/drawing/2014/main" id="{68440E3B-846F-08DE-8590-16CD5876FB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589" y="289649"/>
            <a:ext cx="3246167" cy="1384994"/>
          </a:xfrm>
          <a:prstGeom prst="rect">
            <a:avLst/>
          </a:prstGeom>
        </p:spPr>
      </p:pic>
    </p:spTree>
    <p:extLst>
      <p:ext uri="{BB962C8B-B14F-4D97-AF65-F5344CB8AC3E}">
        <p14:creationId xmlns:p14="http://schemas.microsoft.com/office/powerpoint/2010/main" val="3550693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8D982-ACD6-6BCA-EBC7-C1891A35DF4E}"/>
              </a:ext>
            </a:extLst>
          </p:cNvPr>
          <p:cNvSpPr>
            <a:spLocks noGrp="1"/>
          </p:cNvSpPr>
          <p:nvPr>
            <p:ph type="ctrTitle"/>
          </p:nvPr>
        </p:nvSpPr>
        <p:spPr>
          <a:xfrm>
            <a:off x="1092094" y="2550363"/>
            <a:ext cx="10007812" cy="1757273"/>
          </a:xfrm>
        </p:spPr>
        <p:txBody>
          <a:bodyPr/>
          <a:lstStyle/>
          <a:p>
            <a:r>
              <a:rPr lang="nl-BE"/>
              <a:t>“</a:t>
            </a:r>
            <a:r>
              <a:rPr lang="nl-NL"/>
              <a:t>Waar beginnen de universele mensenrechten?</a:t>
            </a:r>
            <a:br>
              <a:rPr lang="nl-NL"/>
            </a:br>
            <a:r>
              <a:rPr lang="nl-NL"/>
              <a:t>Op kleine plaatsen, dichtbij huis</a:t>
            </a:r>
            <a:r>
              <a:rPr lang="nl-NL" sz="3380"/>
              <a:t>”</a:t>
            </a:r>
            <a:endParaRPr lang="nl-BE" sz="3380"/>
          </a:p>
        </p:txBody>
      </p:sp>
      <p:sp>
        <p:nvSpPr>
          <p:cNvPr id="5" name="Date Placeholder 7">
            <a:extLst>
              <a:ext uri="{FF2B5EF4-FFF2-40B4-BE49-F238E27FC236}">
                <a16:creationId xmlns:a16="http://schemas.microsoft.com/office/drawing/2014/main" id="{D70E281A-16D8-0D58-3DC4-EBBA8A3B347A}"/>
              </a:ext>
            </a:extLst>
          </p:cNvPr>
          <p:cNvSpPr>
            <a:spLocks noGrp="1"/>
          </p:cNvSpPr>
          <p:nvPr>
            <p:ph type="dt" sz="half" idx="10"/>
          </p:nvPr>
        </p:nvSpPr>
        <p:spPr>
          <a:xfrm>
            <a:off x="7315957" y="3727279"/>
            <a:ext cx="4239542" cy="631434"/>
          </a:xfrm>
          <a:solidFill>
            <a:schemeClr val="accent4">
              <a:lumMod val="20000"/>
              <a:lumOff val="80000"/>
            </a:schemeClr>
          </a:solidFill>
        </p:spPr>
        <p:txBody>
          <a:bodyPr/>
          <a:lstStyle/>
          <a:p>
            <a:pPr algn="ctr"/>
            <a:r>
              <a:rPr lang="nl-NL" sz="1200"/>
              <a:t>Eleanor Roosevelt</a:t>
            </a:r>
          </a:p>
          <a:p>
            <a:r>
              <a:rPr lang="nl-NL"/>
              <a:t>Tiende verjaardag Universele Verklaring van de Rechten van de Mens</a:t>
            </a:r>
          </a:p>
          <a:p>
            <a:endParaRPr lang="nl-NL"/>
          </a:p>
        </p:txBody>
      </p:sp>
      <p:sp>
        <p:nvSpPr>
          <p:cNvPr id="3" name="Tijdelijke aanduiding voor tabel 2">
            <a:extLst>
              <a:ext uri="{FF2B5EF4-FFF2-40B4-BE49-F238E27FC236}">
                <a16:creationId xmlns:a16="http://schemas.microsoft.com/office/drawing/2014/main" id="{E892920D-15EA-0518-7C47-3D57A1C79AD4}"/>
              </a:ext>
            </a:extLst>
          </p:cNvPr>
          <p:cNvSpPr>
            <a:spLocks noGrp="1"/>
          </p:cNvSpPr>
          <p:nvPr>
            <p:ph type="tbl" sz="quarter" idx="11"/>
          </p:nvPr>
        </p:nvSpPr>
        <p:spPr/>
        <p:txBody>
          <a:bodyPr/>
          <a:lstStyle/>
          <a:p>
            <a:endParaRPr lang="nl-BE"/>
          </a:p>
        </p:txBody>
      </p:sp>
      <p:sp>
        <p:nvSpPr>
          <p:cNvPr id="4" name="Tijdelijke aanduiding voor tabel 3">
            <a:extLst>
              <a:ext uri="{FF2B5EF4-FFF2-40B4-BE49-F238E27FC236}">
                <a16:creationId xmlns:a16="http://schemas.microsoft.com/office/drawing/2014/main" id="{6F59C59A-A4B0-01C6-2130-1D59C3D0E67B}"/>
              </a:ext>
            </a:extLst>
          </p:cNvPr>
          <p:cNvSpPr>
            <a:spLocks noGrp="1"/>
          </p:cNvSpPr>
          <p:nvPr>
            <p:ph type="tbl" sz="quarter" idx="12"/>
          </p:nvPr>
        </p:nvSpPr>
        <p:spPr/>
        <p:txBody>
          <a:bodyPr/>
          <a:lstStyle/>
          <a:p>
            <a:endParaRPr lang="nl-BE"/>
          </a:p>
        </p:txBody>
      </p:sp>
    </p:spTree>
    <p:extLst>
      <p:ext uri="{BB962C8B-B14F-4D97-AF65-F5344CB8AC3E}">
        <p14:creationId xmlns:p14="http://schemas.microsoft.com/office/powerpoint/2010/main" val="197270142"/>
      </p:ext>
    </p:extLst>
  </p:cSld>
  <p:clrMapOvr>
    <a:masterClrMapping/>
  </p:clrMapOvr>
</p:sld>
</file>

<file path=ppt/theme/theme1.xml><?xml version="1.0" encoding="utf-8"?>
<a:theme xmlns:a="http://schemas.openxmlformats.org/drawingml/2006/main" name="VMRI slides">
  <a:themeElements>
    <a:clrScheme name="VMRI">
      <a:dk1>
        <a:srgbClr val="343332"/>
      </a:dk1>
      <a:lt1>
        <a:srgbClr val="AF8C53"/>
      </a:lt1>
      <a:dk2>
        <a:srgbClr val="7DC8C8"/>
      </a:dk2>
      <a:lt2>
        <a:srgbClr val="FFFFFF"/>
      </a:lt2>
      <a:accent1>
        <a:srgbClr val="FAF5EC"/>
      </a:accent1>
      <a:accent2>
        <a:srgbClr val="F1EADA"/>
      </a:accent2>
      <a:accent3>
        <a:srgbClr val="E8DDC6"/>
      </a:accent3>
      <a:accent4>
        <a:srgbClr val="DFD0B2"/>
      </a:accent4>
      <a:accent5>
        <a:srgbClr val="AF8C53"/>
      </a:accent5>
      <a:accent6>
        <a:srgbClr val="000000"/>
      </a:accent6>
      <a:hlink>
        <a:srgbClr val="7DC8C8"/>
      </a:hlink>
      <a:folHlink>
        <a:srgbClr val="343332"/>
      </a:folHlink>
    </a:clrScheme>
    <a:fontScheme name="wygwam">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MRI-template-20240130" id="{8D676439-96F4-C54D-A242-9004FACE62A0}" vid="{31FE0F5E-744B-A444-9D97-A2CF6CCFA3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3639048-ca4c-43c9-bd36-624d57c24830">
      <Terms xmlns="http://schemas.microsoft.com/office/infopath/2007/PartnerControls"/>
    </lcf76f155ced4ddcb4097134ff3c332f>
    <TaxCatchAll xmlns="7a824d56-d1bd-4aa7-9886-84318cb4350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2B35ED7CE5934AB23FFAFE5274EAD1" ma:contentTypeVersion="14" ma:contentTypeDescription="Een nieuw document maken." ma:contentTypeScope="" ma:versionID="8bf79ca4c66ef741c42a0114892516c3">
  <xsd:schema xmlns:xsd="http://www.w3.org/2001/XMLSchema" xmlns:xs="http://www.w3.org/2001/XMLSchema" xmlns:p="http://schemas.microsoft.com/office/2006/metadata/properties" xmlns:ns2="63639048-ca4c-43c9-bd36-624d57c24830" xmlns:ns3="7a824d56-d1bd-4aa7-9886-84318cb43505" targetNamespace="http://schemas.microsoft.com/office/2006/metadata/properties" ma:root="true" ma:fieldsID="115903cbc4b43bcb186e2d2b7f1d1f5a" ns2:_="" ns3:_="">
    <xsd:import namespace="63639048-ca4c-43c9-bd36-624d57c24830"/>
    <xsd:import namespace="7a824d56-d1bd-4aa7-9886-84318cb4350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639048-ca4c-43c9-bd36-624d57c248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49ca8161-7180-459b-a0ef-1a71cf6ffea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a824d56-d1bd-4aa7-9886-84318cb43505"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e5b63792-3e14-431a-b4af-16621e2d4fda}" ma:internalName="TaxCatchAll" ma:showField="CatchAllData" ma:web="7a824d56-d1bd-4aa7-9886-84318cb435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121327-4DCB-47C5-87CA-55AB26418EBA}">
  <ds:schemaRefs>
    <ds:schemaRef ds:uri="http://schemas.microsoft.com/office/infopath/2007/PartnerControls"/>
    <ds:schemaRef ds:uri="http://purl.org/dc/elements/1.1/"/>
    <ds:schemaRef ds:uri="http://schemas.microsoft.com/office/2006/metadata/properties"/>
    <ds:schemaRef ds:uri="http://purl.org/dc/terms/"/>
    <ds:schemaRef ds:uri="63639048-ca4c-43c9-bd36-624d57c24830"/>
    <ds:schemaRef ds:uri="http://schemas.microsoft.com/office/2006/documentManagement/types"/>
    <ds:schemaRef ds:uri="http://schemas.openxmlformats.org/package/2006/metadata/core-properties"/>
    <ds:schemaRef ds:uri="7a824d56-d1bd-4aa7-9886-84318cb43505"/>
    <ds:schemaRef ds:uri="http://www.w3.org/XML/1998/namespace"/>
    <ds:schemaRef ds:uri="http://purl.org/dc/dcmitype/"/>
  </ds:schemaRefs>
</ds:datastoreItem>
</file>

<file path=customXml/itemProps2.xml><?xml version="1.0" encoding="utf-8"?>
<ds:datastoreItem xmlns:ds="http://schemas.openxmlformats.org/officeDocument/2006/customXml" ds:itemID="{D250081F-A9AE-49FB-A3E3-0F616DF72AD9}">
  <ds:schemaRefs>
    <ds:schemaRef ds:uri="http://schemas.microsoft.com/sharepoint/v3/contenttype/forms"/>
  </ds:schemaRefs>
</ds:datastoreItem>
</file>

<file path=customXml/itemProps3.xml><?xml version="1.0" encoding="utf-8"?>
<ds:datastoreItem xmlns:ds="http://schemas.openxmlformats.org/officeDocument/2006/customXml" ds:itemID="{9A394387-A299-4A23-8EA6-6F9FD0119C4B}">
  <ds:schemaRefs>
    <ds:schemaRef ds:uri="63639048-ca4c-43c9-bd36-624d57c24830"/>
    <ds:schemaRef ds:uri="7a824d56-d1bd-4aa7-9886-84318cb435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0c0338a6-9561-4ee8-b8d6-4e89cbd520a0}" enabled="0" method="" siteId="{0c0338a6-9561-4ee8-b8d6-4e89cbd520a0}" removed="1"/>
</clbl:labelList>
</file>

<file path=docProps/app.xml><?xml version="1.0" encoding="utf-8"?>
<Properties xmlns="http://schemas.openxmlformats.org/officeDocument/2006/extended-properties" xmlns:vt="http://schemas.openxmlformats.org/officeDocument/2006/docPropsVTypes">
  <Template/>
  <TotalTime>28722</TotalTime>
  <Words>2323</Words>
  <Application>Microsoft Office PowerPoint</Application>
  <PresentationFormat>Breedbeeld</PresentationFormat>
  <Paragraphs>380</Paragraphs>
  <Slides>58</Slides>
  <Notes>33</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58</vt:i4>
      </vt:variant>
    </vt:vector>
  </HeadingPairs>
  <TitlesOfParts>
    <vt:vector size="66" baseType="lpstr">
      <vt:lpstr>Aptos</vt:lpstr>
      <vt:lpstr>Arial</vt:lpstr>
      <vt:lpstr>Arial Bold</vt:lpstr>
      <vt:lpstr>Century Gothic</vt:lpstr>
      <vt:lpstr>Duplet Light</vt:lpstr>
      <vt:lpstr>Duplet Semibold</vt:lpstr>
      <vt:lpstr>Wingdings</vt:lpstr>
      <vt:lpstr>VMRI slides</vt:lpstr>
      <vt:lpstr>Het Vlaams Mensenrechteninstituut beschermt en bevordert de mensenrechten in Vlaanderen</vt:lpstr>
      <vt:lpstr>“ Eén van de belangrijkste verwezenlijkingen van mensenrechten beschermen: een rechtvaardige samenleving waar mensen met verschillende levensovertuigingen respectvol en in harmonie kunnen samenleven.“ </vt:lpstr>
      <vt:lpstr>Verschillende Mensenrechteninstellingen in België</vt:lpstr>
      <vt:lpstr>Vlaams Mensenrechteninstituut: opdrachten en taken </vt:lpstr>
      <vt:lpstr>Eerstelijnsdienst en bemiddeling</vt:lpstr>
      <vt:lpstr>Eerstelijnsdienst en bemiddeling </vt:lpstr>
      <vt:lpstr>Aantal ontvangen dossiers</vt:lpstr>
      <vt:lpstr>Aandeel ontvangen dossiers naar beleidsdomein</vt:lpstr>
      <vt:lpstr>Aandeel ontvangen klachten naar discriminatiegrond</vt:lpstr>
      <vt:lpstr>Geschillenkamer</vt:lpstr>
      <vt:lpstr>Geschillenkamer </vt:lpstr>
      <vt:lpstr>Toegangsbeleid recyclagepark Eeklo </vt:lpstr>
      <vt:lpstr>PowerPoint-presentatie</vt:lpstr>
      <vt:lpstr>Bewustwording, onderzoek en advies</vt:lpstr>
      <vt:lpstr>Bewustwording, onderzoek en advies </vt:lpstr>
      <vt:lpstr>Advies en rapportering</vt:lpstr>
      <vt:lpstr>PowerPoint-presentatie</vt:lpstr>
      <vt:lpstr>Focus:  Discriminatie op de huurmarkt</vt:lpstr>
      <vt:lpstr>PowerPoint-presentatie</vt:lpstr>
      <vt:lpstr>PowerPoint-presentatie</vt:lpstr>
      <vt:lpstr>PowerPoint-presentatie</vt:lpstr>
      <vt:lpstr>Gelijke kansendecreet</vt:lpstr>
      <vt:lpstr>Gelijke kansendecreet: In het kort</vt:lpstr>
      <vt:lpstr>Vormen van discriminatie</vt:lpstr>
      <vt:lpstr>Vormen van discriminatie</vt:lpstr>
      <vt:lpstr>Algemeen</vt:lpstr>
      <vt:lpstr>Vormen van discriminatie</vt:lpstr>
      <vt:lpstr>Vormen van discriminatie</vt:lpstr>
      <vt:lpstr>Vormen van discriminatie</vt:lpstr>
      <vt:lpstr>Beschermde kenmerken</vt:lpstr>
      <vt:lpstr>PowerPoint-presentatie</vt:lpstr>
      <vt:lpstr>Rechtvaardiging van ongelijke behandeling</vt:lpstr>
      <vt:lpstr>Rechtvaardiging van ongelijke behandeling</vt:lpstr>
      <vt:lpstr>Rechtvaardiging van ongelijke behandeling</vt:lpstr>
      <vt:lpstr>Procedure voor het VMRI</vt:lpstr>
      <vt:lpstr>Procedure voor VMRI</vt:lpstr>
      <vt:lpstr>Wie kan klacht indienen</vt:lpstr>
      <vt:lpstr>Voorbeelden</vt:lpstr>
      <vt:lpstr>PowerPoint-presentatie</vt:lpstr>
      <vt:lpstr>Wat denken jullie?</vt:lpstr>
      <vt:lpstr>Extra: Welke info mag een verhuurder/makelaar vragen?</vt:lpstr>
      <vt:lpstr>PowerPoint-presentatie</vt:lpstr>
      <vt:lpstr>PowerPoint-presentatie</vt:lpstr>
      <vt:lpstr>Wat denken jullie?</vt:lpstr>
      <vt:lpstr>PowerPoint-presentatie</vt:lpstr>
      <vt:lpstr>Wat denken jullie?</vt:lpstr>
      <vt:lpstr>PowerPoint-presentatie</vt:lpstr>
      <vt:lpstr>PowerPoint-presentatie</vt:lpstr>
      <vt:lpstr>PowerPoint-presentatie</vt:lpstr>
      <vt:lpstr>PowerPoint-presentatie</vt:lpstr>
      <vt:lpstr>PowerPoint-presentatie</vt:lpstr>
      <vt:lpstr>PowerPoint-presentatie</vt:lpstr>
      <vt:lpstr>PowerPoint-presentatie</vt:lpstr>
      <vt:lpstr>Afsprakenkader voor bemiddeling</vt:lpstr>
      <vt:lpstr>PowerPoint-presentatie</vt:lpstr>
      <vt:lpstr>Praktische tips</vt:lpstr>
      <vt:lpstr>Bedankt voor uw aandacht</vt:lpstr>
      <vt:lpstr>“Waar beginnen de universele mensenrechten? Op kleine plaatsen, dichtbij huis”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Het Vlaams Mensenrechteninstituut beschermt en bevordert de mensenrechten in Vlaanderen</dc:title>
  <dc:creator>Defraigne Jacques</dc:creator>
  <cp:lastModifiedBy>Swyngedouw Arno</cp:lastModifiedBy>
  <cp:revision>12</cp:revision>
  <dcterms:created xsi:type="dcterms:W3CDTF">2024-09-03T14:04:20Z</dcterms:created>
  <dcterms:modified xsi:type="dcterms:W3CDTF">2026-03-16T08:49:47Z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0x010100D02B35ED7CE5934AB23FFAFE5274EAD1</vt:lpwstr>
  </property>
</Properties>
</file>