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autoCompressPictures="0">
  <p:sldMasterIdLst>
    <p:sldMasterId id="2147483648" r:id="rId4"/>
  </p:sldMasterIdLst>
  <p:notesMasterIdLst>
    <p:notesMasterId r:id="rId16"/>
  </p:notesMasterIdLst>
  <p:sldIdLst>
    <p:sldId id="301" r:id="rId5"/>
    <p:sldId id="291" r:id="rId6"/>
    <p:sldId id="310" r:id="rId7"/>
    <p:sldId id="312" r:id="rId8"/>
    <p:sldId id="311" r:id="rId9"/>
    <p:sldId id="313" r:id="rId10"/>
    <p:sldId id="314" r:id="rId11"/>
    <p:sldId id="315" r:id="rId12"/>
    <p:sldId id="316" r:id="rId13"/>
    <p:sldId id="308" r:id="rId14"/>
    <p:sldId id="307" r:id="rId15"/>
  </p:sldIdLst>
  <p:sldSz cx="12192000" cy="6858000"/>
  <p:notesSz cx="6858000" cy="9144000"/>
  <p:embeddedFontLst>
    <p:embeddedFont>
      <p:font typeface="Montserrat" panose="00000500000000000000" pitchFamily="2" charset="0"/>
      <p:regular r:id="rId17"/>
      <p:bold r:id="rId18"/>
      <p:italic r:id="rId19"/>
      <p:boldItalic r:id="rId20"/>
    </p:embeddedFont>
    <p:embeddedFont>
      <p:font typeface="Montserrat SemiBold" panose="00000700000000000000" pitchFamily="2" charset="0"/>
      <p:regular r:id="rId21"/>
      <p:bold r:id="rId22"/>
      <p:italic r:id="rId23"/>
      <p:boldItalic r:id="rId24"/>
    </p:embeddedFont>
  </p:embeddedFontLst>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509F"/>
    <a:srgbClr val="3B7ABE"/>
    <a:srgbClr val="FBBA09"/>
    <a:srgbClr val="E30613"/>
    <a:srgbClr val="798D56"/>
    <a:srgbClr val="94AB68"/>
    <a:srgbClr val="454B4B"/>
    <a:srgbClr val="B54D45"/>
    <a:srgbClr val="4E7882"/>
    <a:srgbClr val="6BA3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733C29-A3B1-4624-B7E7-7E7FC11F7FED}" v="21" dt="2026-03-16T09:16:50.886"/>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70"/>
    <p:restoredTop sz="92921"/>
  </p:normalViewPr>
  <p:slideViewPr>
    <p:cSldViewPr snapToGrid="0">
      <p:cViewPr varScale="1">
        <p:scale>
          <a:sx n="109" d="100"/>
          <a:sy n="109" d="100"/>
        </p:scale>
        <p:origin x="708" y="9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 Verherstraeten" userId="2b058432-cea4-414d-97e7-e91ff71a1ea4" providerId="ADAL" clId="{FE7EF398-BE0B-4D99-88AA-69CEBF5D4A74}"/>
    <pc:docChg chg="undo custSel addSld delSld modSld sldOrd">
      <pc:chgData name="Kris Verherstraeten" userId="2b058432-cea4-414d-97e7-e91ff71a1ea4" providerId="ADAL" clId="{FE7EF398-BE0B-4D99-88AA-69CEBF5D4A74}" dt="2026-03-16T09:17:43.615" v="503" actId="47"/>
      <pc:docMkLst>
        <pc:docMk/>
      </pc:docMkLst>
      <pc:sldChg chg="modSp mod ord">
        <pc:chgData name="Kris Verherstraeten" userId="2b058432-cea4-414d-97e7-e91ff71a1ea4" providerId="ADAL" clId="{FE7EF398-BE0B-4D99-88AA-69CEBF5D4A74}" dt="2026-03-16T09:17:36.860" v="502"/>
        <pc:sldMkLst>
          <pc:docMk/>
          <pc:sldMk cId="1235960950" sldId="291"/>
        </pc:sldMkLst>
        <pc:spChg chg="mod">
          <ac:chgData name="Kris Verherstraeten" userId="2b058432-cea4-414d-97e7-e91ff71a1ea4" providerId="ADAL" clId="{FE7EF398-BE0B-4D99-88AA-69CEBF5D4A74}" dt="2026-03-16T09:17:32.372" v="500" actId="20577"/>
          <ac:spMkLst>
            <pc:docMk/>
            <pc:sldMk cId="1235960950" sldId="291"/>
            <ac:spMk id="5" creationId="{AE1840AB-7DA2-2C7D-322B-17A7D742AABB}"/>
          </ac:spMkLst>
        </pc:spChg>
        <pc:spChg chg="mod">
          <ac:chgData name="Kris Verherstraeten" userId="2b058432-cea4-414d-97e7-e91ff71a1ea4" providerId="ADAL" clId="{FE7EF398-BE0B-4D99-88AA-69CEBF5D4A74}" dt="2026-03-16T09:17:29.258" v="499" actId="1076"/>
          <ac:spMkLst>
            <pc:docMk/>
            <pc:sldMk cId="1235960950" sldId="291"/>
            <ac:spMk id="6" creationId="{C652E674-05CD-E2D7-1367-281295848E78}"/>
          </ac:spMkLst>
        </pc:spChg>
      </pc:sldChg>
      <pc:sldChg chg="del">
        <pc:chgData name="Kris Verherstraeten" userId="2b058432-cea4-414d-97e7-e91ff71a1ea4" providerId="ADAL" clId="{FE7EF398-BE0B-4D99-88AA-69CEBF5D4A74}" dt="2026-03-16T08:56:00.354" v="19" actId="47"/>
        <pc:sldMkLst>
          <pc:docMk/>
          <pc:sldMk cId="1486658116" sldId="295"/>
        </pc:sldMkLst>
      </pc:sldChg>
      <pc:sldChg chg="del">
        <pc:chgData name="Kris Verherstraeten" userId="2b058432-cea4-414d-97e7-e91ff71a1ea4" providerId="ADAL" clId="{FE7EF398-BE0B-4D99-88AA-69CEBF5D4A74}" dt="2026-03-16T09:17:20.631" v="497" actId="47"/>
        <pc:sldMkLst>
          <pc:docMk/>
          <pc:sldMk cId="2236547028" sldId="298"/>
        </pc:sldMkLst>
      </pc:sldChg>
      <pc:sldChg chg="del">
        <pc:chgData name="Kris Verherstraeten" userId="2b058432-cea4-414d-97e7-e91ff71a1ea4" providerId="ADAL" clId="{FE7EF398-BE0B-4D99-88AA-69CEBF5D4A74}" dt="2026-03-16T09:17:43.615" v="503" actId="47"/>
        <pc:sldMkLst>
          <pc:docMk/>
          <pc:sldMk cId="2937890100" sldId="300"/>
        </pc:sldMkLst>
      </pc:sldChg>
      <pc:sldChg chg="modSp mod">
        <pc:chgData name="Kris Verherstraeten" userId="2b058432-cea4-414d-97e7-e91ff71a1ea4" providerId="ADAL" clId="{FE7EF398-BE0B-4D99-88AA-69CEBF5D4A74}" dt="2026-03-16T08:54:40.768" v="18" actId="20577"/>
        <pc:sldMkLst>
          <pc:docMk/>
          <pc:sldMk cId="4081525786" sldId="301"/>
        </pc:sldMkLst>
        <pc:spChg chg="mod">
          <ac:chgData name="Kris Verherstraeten" userId="2b058432-cea4-414d-97e7-e91ff71a1ea4" providerId="ADAL" clId="{FE7EF398-BE0B-4D99-88AA-69CEBF5D4A74}" dt="2026-03-16T08:54:40.768" v="18" actId="20577"/>
          <ac:spMkLst>
            <pc:docMk/>
            <pc:sldMk cId="4081525786" sldId="301"/>
            <ac:spMk id="10" creationId="{6D57C728-DEE5-3838-857B-682AB5D03BFE}"/>
          </ac:spMkLst>
        </pc:spChg>
      </pc:sldChg>
      <pc:sldChg chg="del">
        <pc:chgData name="Kris Verherstraeten" userId="2b058432-cea4-414d-97e7-e91ff71a1ea4" providerId="ADAL" clId="{FE7EF398-BE0B-4D99-88AA-69CEBF5D4A74}" dt="2026-03-16T08:56:01.865" v="20" actId="47"/>
        <pc:sldMkLst>
          <pc:docMk/>
          <pc:sldMk cId="208680517" sldId="302"/>
        </pc:sldMkLst>
      </pc:sldChg>
      <pc:sldChg chg="modSp mod">
        <pc:chgData name="Kris Verherstraeten" userId="2b058432-cea4-414d-97e7-e91ff71a1ea4" providerId="ADAL" clId="{FE7EF398-BE0B-4D99-88AA-69CEBF5D4A74}" dt="2026-03-16T09:17:27.200" v="498" actId="20577"/>
        <pc:sldMkLst>
          <pc:docMk/>
          <pc:sldMk cId="2141953386" sldId="308"/>
        </pc:sldMkLst>
        <pc:spChg chg="mod">
          <ac:chgData name="Kris Verherstraeten" userId="2b058432-cea4-414d-97e7-e91ff71a1ea4" providerId="ADAL" clId="{FE7EF398-BE0B-4D99-88AA-69CEBF5D4A74}" dt="2026-03-16T09:17:27.200" v="498" actId="20577"/>
          <ac:spMkLst>
            <pc:docMk/>
            <pc:sldMk cId="2141953386" sldId="308"/>
            <ac:spMk id="5" creationId="{D0DB5FE2-C19C-137B-800F-2EAB7292B493}"/>
          </ac:spMkLst>
        </pc:spChg>
      </pc:sldChg>
      <pc:sldChg chg="del">
        <pc:chgData name="Kris Verherstraeten" userId="2b058432-cea4-414d-97e7-e91ff71a1ea4" providerId="ADAL" clId="{FE7EF398-BE0B-4D99-88AA-69CEBF5D4A74}" dt="2026-03-16T09:17:43.615" v="503" actId="47"/>
        <pc:sldMkLst>
          <pc:docMk/>
          <pc:sldMk cId="227369767" sldId="309"/>
        </pc:sldMkLst>
      </pc:sldChg>
      <pc:sldChg chg="modSp mod">
        <pc:chgData name="Kris Verherstraeten" userId="2b058432-cea4-414d-97e7-e91ff71a1ea4" providerId="ADAL" clId="{FE7EF398-BE0B-4D99-88AA-69CEBF5D4A74}" dt="2026-03-16T09:10:14.298" v="324" actId="255"/>
        <pc:sldMkLst>
          <pc:docMk/>
          <pc:sldMk cId="520517642" sldId="310"/>
        </pc:sldMkLst>
        <pc:spChg chg="mod">
          <ac:chgData name="Kris Verherstraeten" userId="2b058432-cea4-414d-97e7-e91ff71a1ea4" providerId="ADAL" clId="{FE7EF398-BE0B-4D99-88AA-69CEBF5D4A74}" dt="2026-03-16T09:10:14.298" v="324" actId="255"/>
          <ac:spMkLst>
            <pc:docMk/>
            <pc:sldMk cId="520517642" sldId="310"/>
            <ac:spMk id="5" creationId="{CE17A179-00AB-DFDF-2522-FF73C6843158}"/>
          </ac:spMkLst>
        </pc:spChg>
      </pc:sldChg>
      <pc:sldChg chg="addSp modSp add mod">
        <pc:chgData name="Kris Verherstraeten" userId="2b058432-cea4-414d-97e7-e91ff71a1ea4" providerId="ADAL" clId="{FE7EF398-BE0B-4D99-88AA-69CEBF5D4A74}" dt="2026-03-16T09:06:19.609" v="171" actId="14100"/>
        <pc:sldMkLst>
          <pc:docMk/>
          <pc:sldMk cId="1931051927" sldId="311"/>
        </pc:sldMkLst>
        <pc:spChg chg="mod">
          <ac:chgData name="Kris Verherstraeten" userId="2b058432-cea4-414d-97e7-e91ff71a1ea4" providerId="ADAL" clId="{FE7EF398-BE0B-4D99-88AA-69CEBF5D4A74}" dt="2026-03-16T09:00:47.838" v="110" actId="20577"/>
          <ac:spMkLst>
            <pc:docMk/>
            <pc:sldMk cId="1931051927" sldId="311"/>
            <ac:spMk id="5" creationId="{66ED3EF4-8D64-8C05-1417-A8BAD1F1B269}"/>
          </ac:spMkLst>
        </pc:spChg>
        <pc:graphicFrameChg chg="add mod modGraphic">
          <ac:chgData name="Kris Verherstraeten" userId="2b058432-cea4-414d-97e7-e91ff71a1ea4" providerId="ADAL" clId="{FE7EF398-BE0B-4D99-88AA-69CEBF5D4A74}" dt="2026-03-16T09:06:19.609" v="171" actId="14100"/>
          <ac:graphicFrameMkLst>
            <pc:docMk/>
            <pc:sldMk cId="1931051927" sldId="311"/>
            <ac:graphicFrameMk id="3" creationId="{B86D423C-49DF-2C3E-D5D0-A95489F57883}"/>
          </ac:graphicFrameMkLst>
        </pc:graphicFrameChg>
        <pc:picChg chg="add mod">
          <ac:chgData name="Kris Verherstraeten" userId="2b058432-cea4-414d-97e7-e91ff71a1ea4" providerId="ADAL" clId="{FE7EF398-BE0B-4D99-88AA-69CEBF5D4A74}" dt="2026-03-16T09:01:12.500" v="120" actId="1076"/>
          <ac:picMkLst>
            <pc:docMk/>
            <pc:sldMk cId="1931051927" sldId="311"/>
            <ac:picMk id="8" creationId="{BDF9E37D-BCC1-513C-AAC3-522BEB81A165}"/>
          </ac:picMkLst>
        </pc:picChg>
        <pc:picChg chg="add mod">
          <ac:chgData name="Kris Verherstraeten" userId="2b058432-cea4-414d-97e7-e91ff71a1ea4" providerId="ADAL" clId="{FE7EF398-BE0B-4D99-88AA-69CEBF5D4A74}" dt="2026-03-16T09:04:43.090" v="154" actId="1076"/>
          <ac:picMkLst>
            <pc:docMk/>
            <pc:sldMk cId="1931051927" sldId="311"/>
            <ac:picMk id="9" creationId="{18080949-8C8E-E77A-7A91-3C49D5DB22F1}"/>
          </ac:picMkLst>
        </pc:picChg>
        <pc:picChg chg="add mod">
          <ac:chgData name="Kris Verherstraeten" userId="2b058432-cea4-414d-97e7-e91ff71a1ea4" providerId="ADAL" clId="{FE7EF398-BE0B-4D99-88AA-69CEBF5D4A74}" dt="2026-03-16T09:05:07.707" v="157" actId="1076"/>
          <ac:picMkLst>
            <pc:docMk/>
            <pc:sldMk cId="1931051927" sldId="311"/>
            <ac:picMk id="10" creationId="{9D65C677-2908-1DA5-4974-C32EB8658F1F}"/>
          </ac:picMkLst>
        </pc:picChg>
      </pc:sldChg>
      <pc:sldChg chg="modSp add mod ord">
        <pc:chgData name="Kris Verherstraeten" userId="2b058432-cea4-414d-97e7-e91ff71a1ea4" providerId="ADAL" clId="{FE7EF398-BE0B-4D99-88AA-69CEBF5D4A74}" dt="2026-03-16T09:10:07.374" v="322" actId="20577"/>
        <pc:sldMkLst>
          <pc:docMk/>
          <pc:sldMk cId="3714296465" sldId="312"/>
        </pc:sldMkLst>
        <pc:spChg chg="mod">
          <ac:chgData name="Kris Verherstraeten" userId="2b058432-cea4-414d-97e7-e91ff71a1ea4" providerId="ADAL" clId="{FE7EF398-BE0B-4D99-88AA-69CEBF5D4A74}" dt="2026-03-16T09:10:07.374" v="322" actId="20577"/>
          <ac:spMkLst>
            <pc:docMk/>
            <pc:sldMk cId="3714296465" sldId="312"/>
            <ac:spMk id="5" creationId="{6F7D3237-D823-2DB0-9CD3-C0185D97AE36}"/>
          </ac:spMkLst>
        </pc:spChg>
      </pc:sldChg>
      <pc:sldChg chg="modSp add mod">
        <pc:chgData name="Kris Verherstraeten" userId="2b058432-cea4-414d-97e7-e91ff71a1ea4" providerId="ADAL" clId="{FE7EF398-BE0B-4D99-88AA-69CEBF5D4A74}" dt="2026-03-16T09:11:26.544" v="336" actId="20577"/>
        <pc:sldMkLst>
          <pc:docMk/>
          <pc:sldMk cId="3323122738" sldId="313"/>
        </pc:sldMkLst>
        <pc:spChg chg="mod">
          <ac:chgData name="Kris Verherstraeten" userId="2b058432-cea4-414d-97e7-e91ff71a1ea4" providerId="ADAL" clId="{FE7EF398-BE0B-4D99-88AA-69CEBF5D4A74}" dt="2026-03-16T09:11:26.544" v="336" actId="20577"/>
          <ac:spMkLst>
            <pc:docMk/>
            <pc:sldMk cId="3323122738" sldId="313"/>
            <ac:spMk id="5" creationId="{A6EC23DD-8BDA-8DC5-80A5-F8E12EF1461D}"/>
          </ac:spMkLst>
        </pc:spChg>
      </pc:sldChg>
      <pc:sldChg chg="modSp add mod">
        <pc:chgData name="Kris Verherstraeten" userId="2b058432-cea4-414d-97e7-e91ff71a1ea4" providerId="ADAL" clId="{FE7EF398-BE0B-4D99-88AA-69CEBF5D4A74}" dt="2026-03-16T09:13:03.720" v="363" actId="20577"/>
        <pc:sldMkLst>
          <pc:docMk/>
          <pc:sldMk cId="2348238030" sldId="314"/>
        </pc:sldMkLst>
        <pc:spChg chg="mod">
          <ac:chgData name="Kris Verherstraeten" userId="2b058432-cea4-414d-97e7-e91ff71a1ea4" providerId="ADAL" clId="{FE7EF398-BE0B-4D99-88AA-69CEBF5D4A74}" dt="2026-03-16T09:13:03.720" v="363" actId="20577"/>
          <ac:spMkLst>
            <pc:docMk/>
            <pc:sldMk cId="2348238030" sldId="314"/>
            <ac:spMk id="5" creationId="{32E2DDCE-A06A-5F6D-3A7C-04868A0728F9}"/>
          </ac:spMkLst>
        </pc:spChg>
      </pc:sldChg>
      <pc:sldChg chg="addSp modSp add mod">
        <pc:chgData name="Kris Verherstraeten" userId="2b058432-cea4-414d-97e7-e91ff71a1ea4" providerId="ADAL" clId="{FE7EF398-BE0B-4D99-88AA-69CEBF5D4A74}" dt="2026-03-16T09:15:53.399" v="429" actId="14100"/>
        <pc:sldMkLst>
          <pc:docMk/>
          <pc:sldMk cId="3640440155" sldId="315"/>
        </pc:sldMkLst>
        <pc:spChg chg="mod">
          <ac:chgData name="Kris Verherstraeten" userId="2b058432-cea4-414d-97e7-e91ff71a1ea4" providerId="ADAL" clId="{FE7EF398-BE0B-4D99-88AA-69CEBF5D4A74}" dt="2026-03-16T09:15:29.036" v="425" actId="12"/>
          <ac:spMkLst>
            <pc:docMk/>
            <pc:sldMk cId="3640440155" sldId="315"/>
            <ac:spMk id="5" creationId="{2F15B8C3-F2B5-65A1-4914-24B807DA6084}"/>
          </ac:spMkLst>
        </pc:spChg>
        <pc:picChg chg="add mod">
          <ac:chgData name="Kris Verherstraeten" userId="2b058432-cea4-414d-97e7-e91ff71a1ea4" providerId="ADAL" clId="{FE7EF398-BE0B-4D99-88AA-69CEBF5D4A74}" dt="2026-03-16T09:15:53.399" v="429" actId="14100"/>
          <ac:picMkLst>
            <pc:docMk/>
            <pc:sldMk cId="3640440155" sldId="315"/>
            <ac:picMk id="3" creationId="{E5CC8107-6019-12CA-7AAC-BAFDEC87BB82}"/>
          </ac:picMkLst>
        </pc:picChg>
      </pc:sldChg>
      <pc:sldChg chg="modSp add mod ord">
        <pc:chgData name="Kris Verherstraeten" userId="2b058432-cea4-414d-97e7-e91ff71a1ea4" providerId="ADAL" clId="{FE7EF398-BE0B-4D99-88AA-69CEBF5D4A74}" dt="2026-03-16T09:17:07.639" v="496" actId="20577"/>
        <pc:sldMkLst>
          <pc:docMk/>
          <pc:sldMk cId="174258903" sldId="316"/>
        </pc:sldMkLst>
        <pc:spChg chg="mod">
          <ac:chgData name="Kris Verherstraeten" userId="2b058432-cea4-414d-97e7-e91ff71a1ea4" providerId="ADAL" clId="{FE7EF398-BE0B-4D99-88AA-69CEBF5D4A74}" dt="2026-03-16T09:17:07.639" v="496" actId="20577"/>
          <ac:spMkLst>
            <pc:docMk/>
            <pc:sldMk cId="174258903" sldId="316"/>
            <ac:spMk id="5" creationId="{18BADA04-4726-BA5B-0378-B148CC2D237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0B2B97-F9F2-B943-B6B9-3D12D366F969}" type="datetimeFigureOut">
              <a:rPr lang="nl-BE" smtClean="0"/>
              <a:t>16/03/2026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1CA704-C974-9140-8B6B-FEE83F92D5FD}" type="slidenum">
              <a:rPr lang="nl-BE" smtClean="0"/>
              <a:t>‹nr.›</a:t>
            </a:fld>
            <a:endParaRPr lang="nl-BE"/>
          </a:p>
        </p:txBody>
      </p:sp>
    </p:spTree>
    <p:extLst>
      <p:ext uri="{BB962C8B-B14F-4D97-AF65-F5344CB8AC3E}">
        <p14:creationId xmlns:p14="http://schemas.microsoft.com/office/powerpoint/2010/main" val="4100573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A7C00-956F-7711-E515-C7953EE7850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4413477-9BD5-3E44-ADF6-257D89819C6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98C6904-34FF-EE51-60F2-C2059858101C}"/>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27661076-E278-C1F3-F772-135E8195B0AE}"/>
              </a:ext>
            </a:extLst>
          </p:cNvPr>
          <p:cNvSpPr>
            <a:spLocks noGrp="1"/>
          </p:cNvSpPr>
          <p:nvPr>
            <p:ph type="sldNum" sz="quarter" idx="5"/>
          </p:nvPr>
        </p:nvSpPr>
        <p:spPr/>
        <p:txBody>
          <a:bodyPr/>
          <a:lstStyle/>
          <a:p>
            <a:fld id="{7C1CA704-C974-9140-8B6B-FEE83F92D5FD}" type="slidenum">
              <a:rPr lang="nl-BE" smtClean="0"/>
              <a:t>1</a:t>
            </a:fld>
            <a:endParaRPr lang="nl-BE"/>
          </a:p>
        </p:txBody>
      </p:sp>
    </p:spTree>
    <p:extLst>
      <p:ext uri="{BB962C8B-B14F-4D97-AF65-F5344CB8AC3E}">
        <p14:creationId xmlns:p14="http://schemas.microsoft.com/office/powerpoint/2010/main" val="142364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7C1CA704-C974-9140-8B6B-FEE83F92D5FD}" type="slidenum">
              <a:rPr lang="nl-BE" smtClean="0"/>
              <a:t>11</a:t>
            </a:fld>
            <a:endParaRPr lang="nl-BE"/>
          </a:p>
        </p:txBody>
      </p:sp>
    </p:spTree>
    <p:extLst>
      <p:ext uri="{BB962C8B-B14F-4D97-AF65-F5344CB8AC3E}">
        <p14:creationId xmlns:p14="http://schemas.microsoft.com/office/powerpoint/2010/main" val="2608788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67EE77-E74F-B35F-E545-2EE511F03DE2}"/>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D20354DA-2DCD-E99A-7CF1-B514D7836C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6560E1F1-01EF-A841-59B5-825F6BF71E26}"/>
              </a:ext>
            </a:extLst>
          </p:cNvPr>
          <p:cNvSpPr>
            <a:spLocks noGrp="1"/>
          </p:cNvSpPr>
          <p:nvPr>
            <p:ph type="dt" sz="half" idx="10"/>
          </p:nvPr>
        </p:nvSpPr>
        <p:spPr/>
        <p:txBody>
          <a:bodyPr/>
          <a:lstStyle/>
          <a:p>
            <a:fld id="{A7D66210-59FC-3E4A-98A6-7D4210E0FCFC}" type="datetime1">
              <a:rPr lang="nl-BE" smtClean="0"/>
              <a:t>16/03/2026</a:t>
            </a:fld>
            <a:endParaRPr lang="nl-BE"/>
          </a:p>
        </p:txBody>
      </p:sp>
      <p:sp>
        <p:nvSpPr>
          <p:cNvPr id="5" name="Tijdelijke aanduiding voor voettekst 4">
            <a:extLst>
              <a:ext uri="{FF2B5EF4-FFF2-40B4-BE49-F238E27FC236}">
                <a16:creationId xmlns:a16="http://schemas.microsoft.com/office/drawing/2014/main" id="{DC9B4AF1-5406-6D48-1FCD-FA5F69E09895}"/>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EABE5642-B59D-D674-8C45-6B65E0ABE960}"/>
              </a:ext>
            </a:extLst>
          </p:cNvPr>
          <p:cNvSpPr>
            <a:spLocks noGrp="1"/>
          </p:cNvSpPr>
          <p:nvPr>
            <p:ph type="sldNum" sz="quarter" idx="12"/>
          </p:nvPr>
        </p:nvSpPr>
        <p:spPr/>
        <p:txBody>
          <a:bodyPr/>
          <a:lstStyle/>
          <a:p>
            <a:fld id="{E17A5B1F-EC8A-3949-A1CB-471C6E6E8B9C}" type="slidenum">
              <a:rPr lang="nl-BE" smtClean="0"/>
              <a:t>‹nr.›</a:t>
            </a:fld>
            <a:endParaRPr lang="nl-BE"/>
          </a:p>
        </p:txBody>
      </p:sp>
    </p:spTree>
    <p:extLst>
      <p:ext uri="{BB962C8B-B14F-4D97-AF65-F5344CB8AC3E}">
        <p14:creationId xmlns:p14="http://schemas.microsoft.com/office/powerpoint/2010/main" val="637543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764E08-B0A9-5B28-F06A-0272DFFFE26D}"/>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60A30378-3A1B-6300-02FA-78F061A3D302}"/>
              </a:ext>
            </a:extLst>
          </p:cNvPr>
          <p:cNvSpPr>
            <a:spLocks noGrp="1"/>
          </p:cNvSpPr>
          <p:nvPr>
            <p:ph idx="1"/>
          </p:nvPr>
        </p:nvSpPr>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a:extLst>
              <a:ext uri="{FF2B5EF4-FFF2-40B4-BE49-F238E27FC236}">
                <a16:creationId xmlns:a16="http://schemas.microsoft.com/office/drawing/2014/main" id="{736A35D9-92CE-3117-D624-9C2C9E2687CA}"/>
              </a:ext>
            </a:extLst>
          </p:cNvPr>
          <p:cNvSpPr>
            <a:spLocks noGrp="1"/>
          </p:cNvSpPr>
          <p:nvPr>
            <p:ph type="dt" sz="half" idx="10"/>
          </p:nvPr>
        </p:nvSpPr>
        <p:spPr/>
        <p:txBody>
          <a:bodyPr/>
          <a:lstStyle/>
          <a:p>
            <a:fld id="{053A235B-F1C2-9748-A0E3-59F185BB2541}" type="datetime1">
              <a:rPr lang="nl-BE" smtClean="0"/>
              <a:t>16/03/2026</a:t>
            </a:fld>
            <a:endParaRPr lang="nl-BE"/>
          </a:p>
        </p:txBody>
      </p:sp>
      <p:sp>
        <p:nvSpPr>
          <p:cNvPr id="5" name="Tijdelijke aanduiding voor voettekst 4">
            <a:extLst>
              <a:ext uri="{FF2B5EF4-FFF2-40B4-BE49-F238E27FC236}">
                <a16:creationId xmlns:a16="http://schemas.microsoft.com/office/drawing/2014/main" id="{618743C4-BB98-4F54-B8D4-335AB3D4E320}"/>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E6673DC5-AFFB-137D-4773-7838F6283336}"/>
              </a:ext>
            </a:extLst>
          </p:cNvPr>
          <p:cNvSpPr>
            <a:spLocks noGrp="1"/>
          </p:cNvSpPr>
          <p:nvPr>
            <p:ph type="sldNum" sz="quarter" idx="12"/>
          </p:nvPr>
        </p:nvSpPr>
        <p:spPr/>
        <p:txBody>
          <a:bodyPr/>
          <a:lstStyle>
            <a:lvl1pPr>
              <a:defRPr sz="800" b="1">
                <a:solidFill>
                  <a:srgbClr val="454B4B"/>
                </a:solidFill>
                <a:latin typeface="Montserrat" pitchFamily="2" charset="77"/>
              </a:defRPr>
            </a:lvl1pPr>
          </a:lstStyle>
          <a:p>
            <a:fld id="{E17A5B1F-EC8A-3949-A1CB-471C6E6E8B9C}" type="slidenum">
              <a:rPr lang="nl-BE" smtClean="0"/>
              <a:pPr/>
              <a:t>‹nr.›</a:t>
            </a:fld>
            <a:endParaRPr lang="nl-BE" dirty="0"/>
          </a:p>
        </p:txBody>
      </p:sp>
    </p:spTree>
    <p:extLst>
      <p:ext uri="{BB962C8B-B14F-4D97-AF65-F5344CB8AC3E}">
        <p14:creationId xmlns:p14="http://schemas.microsoft.com/office/powerpoint/2010/main" val="3068627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BC61A464-1DF9-ACFA-F59F-4259BB34D570}"/>
              </a:ext>
            </a:extLst>
          </p:cNvPr>
          <p:cNvSpPr>
            <a:spLocks noGrp="1"/>
          </p:cNvSpPr>
          <p:nvPr>
            <p:ph type="dt" sz="half" idx="10"/>
          </p:nvPr>
        </p:nvSpPr>
        <p:spPr/>
        <p:txBody>
          <a:bodyPr/>
          <a:lstStyle/>
          <a:p>
            <a:fld id="{4E9BC8BE-B754-E844-99A3-2421F01CCC35}" type="datetime1">
              <a:rPr lang="nl-BE" smtClean="0"/>
              <a:t>16/03/2026</a:t>
            </a:fld>
            <a:endParaRPr lang="nl-BE"/>
          </a:p>
        </p:txBody>
      </p:sp>
      <p:sp>
        <p:nvSpPr>
          <p:cNvPr id="3" name="Tijdelijke aanduiding voor voettekst 2">
            <a:extLst>
              <a:ext uri="{FF2B5EF4-FFF2-40B4-BE49-F238E27FC236}">
                <a16:creationId xmlns:a16="http://schemas.microsoft.com/office/drawing/2014/main" id="{854D1305-ABE9-DCDD-6105-B3A6B7BA066C}"/>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48CABBEF-E125-E2D9-0A36-ECB1F407CC92}"/>
              </a:ext>
            </a:extLst>
          </p:cNvPr>
          <p:cNvSpPr>
            <a:spLocks noGrp="1"/>
          </p:cNvSpPr>
          <p:nvPr>
            <p:ph type="sldNum" sz="quarter" idx="12"/>
          </p:nvPr>
        </p:nvSpPr>
        <p:spPr/>
        <p:txBody>
          <a:bodyPr/>
          <a:lstStyle/>
          <a:p>
            <a:fld id="{E17A5B1F-EC8A-3949-A1CB-471C6E6E8B9C}" type="slidenum">
              <a:rPr lang="nl-BE" smtClean="0"/>
              <a:t>‹nr.›</a:t>
            </a:fld>
            <a:endParaRPr lang="nl-BE"/>
          </a:p>
        </p:txBody>
      </p:sp>
    </p:spTree>
    <p:extLst>
      <p:ext uri="{BB962C8B-B14F-4D97-AF65-F5344CB8AC3E}">
        <p14:creationId xmlns:p14="http://schemas.microsoft.com/office/powerpoint/2010/main" val="29545431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4AE9209C-DBCE-CED5-E942-C3CAEB2B33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9211108C-70E0-4FD3-1945-00EB74A534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B7A4792F-03AE-47CD-D656-FDFF4541E1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AF2A95-32FA-E54E-9998-82AE2790E799}" type="datetime1">
              <a:rPr lang="nl-BE" smtClean="0"/>
              <a:t>16/03/2026</a:t>
            </a:fld>
            <a:endParaRPr lang="nl-BE"/>
          </a:p>
        </p:txBody>
      </p:sp>
      <p:sp>
        <p:nvSpPr>
          <p:cNvPr id="5" name="Tijdelijke aanduiding voor voettekst 4">
            <a:extLst>
              <a:ext uri="{FF2B5EF4-FFF2-40B4-BE49-F238E27FC236}">
                <a16:creationId xmlns:a16="http://schemas.microsoft.com/office/drawing/2014/main" id="{694C8988-5B68-6FCE-5618-38897A5ADE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655EA521-C7EF-9E11-CD48-17B2DCA416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a:solidFill>
                  <a:schemeClr val="tx1">
                    <a:tint val="82000"/>
                  </a:schemeClr>
                </a:solidFill>
              </a:defRPr>
            </a:lvl1pPr>
          </a:lstStyle>
          <a:p>
            <a:fld id="{E17A5B1F-EC8A-3949-A1CB-471C6E6E8B9C}" type="slidenum">
              <a:rPr lang="nl-BE" smtClean="0"/>
              <a:pPr/>
              <a:t>‹nr.›</a:t>
            </a:fld>
            <a:endParaRPr lang="nl-BE" dirty="0"/>
          </a:p>
        </p:txBody>
      </p:sp>
    </p:spTree>
    <p:extLst>
      <p:ext uri="{BB962C8B-B14F-4D97-AF65-F5344CB8AC3E}">
        <p14:creationId xmlns:p14="http://schemas.microsoft.com/office/powerpoint/2010/main" val="2532862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hyperlink" Target="mailto:info@boundy.be" TargetMode="External"/><Relationship Id="rId2" Type="http://schemas.openxmlformats.org/officeDocument/2006/relationships/hyperlink" Target="http://www.boundy.be/" TargetMode="External"/><Relationship Id="rId1" Type="http://schemas.openxmlformats.org/officeDocument/2006/relationships/slideLayout" Target="../slideLayouts/slideLayout3.xml"/><Relationship Id="rId5" Type="http://schemas.openxmlformats.org/officeDocument/2006/relationships/image" Target="../media/image8.sv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98833-8B2D-E806-86B6-FBAFAE9A4B11}"/>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71CEE293-D103-E7CA-74DB-CE038FA8B3AD}"/>
              </a:ext>
            </a:extLst>
          </p:cNvPr>
          <p:cNvSpPr/>
          <p:nvPr/>
        </p:nvSpPr>
        <p:spPr>
          <a:xfrm>
            <a:off x="0" y="0"/>
            <a:ext cx="12192000" cy="6857991"/>
          </a:xfrm>
          <a:prstGeom prst="rect">
            <a:avLst/>
          </a:prstGeom>
          <a:solidFill>
            <a:srgbClr val="FBB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10" name="Tekstvak 9">
            <a:extLst>
              <a:ext uri="{FF2B5EF4-FFF2-40B4-BE49-F238E27FC236}">
                <a16:creationId xmlns:a16="http://schemas.microsoft.com/office/drawing/2014/main" id="{6D57C728-DEE5-3838-857B-682AB5D03BFE}"/>
              </a:ext>
            </a:extLst>
          </p:cNvPr>
          <p:cNvSpPr txBox="1"/>
          <p:nvPr/>
        </p:nvSpPr>
        <p:spPr>
          <a:xfrm>
            <a:off x="6000014" y="2898167"/>
            <a:ext cx="3225563" cy="1979516"/>
          </a:xfrm>
          <a:prstGeom prst="rect">
            <a:avLst/>
          </a:prstGeom>
          <a:noFill/>
        </p:spPr>
        <p:txBody>
          <a:bodyPr wrap="none" rtlCol="0" anchor="ctr">
            <a:spAutoFit/>
          </a:bodyPr>
          <a:lstStyle/>
          <a:p>
            <a:r>
              <a:rPr lang="nl-BE" sz="4000" b="1" spc="200" dirty="0">
                <a:solidFill>
                  <a:schemeClr val="bg1"/>
                </a:solidFill>
                <a:latin typeface="Montserrat" pitchFamily="2" charset="77"/>
              </a:rPr>
              <a:t>Welkom</a:t>
            </a:r>
          </a:p>
          <a:p>
            <a:r>
              <a:rPr lang="nl-BE" sz="4000" spc="200" dirty="0">
                <a:solidFill>
                  <a:schemeClr val="bg1"/>
                </a:solidFill>
                <a:latin typeface="Montserrat" pitchFamily="2" charset="77"/>
              </a:rPr>
              <a:t>bij Boundy</a:t>
            </a:r>
          </a:p>
          <a:p>
            <a:endParaRPr lang="nl-BE" sz="2400" spc="200" dirty="0">
              <a:solidFill>
                <a:schemeClr val="bg1"/>
              </a:solidFill>
              <a:latin typeface="Montserrat" pitchFamily="2" charset="77"/>
            </a:endParaRPr>
          </a:p>
          <a:p>
            <a:pPr>
              <a:lnSpc>
                <a:spcPct val="150000"/>
              </a:lnSpc>
            </a:pPr>
            <a:r>
              <a:rPr lang="nl-BE" sz="1400" spc="150" dirty="0">
                <a:solidFill>
                  <a:schemeClr val="bg1"/>
                </a:solidFill>
                <a:latin typeface="Montserrat" pitchFamily="2" charset="77"/>
              </a:rPr>
              <a:t>Voorstelling Boundy</a:t>
            </a:r>
          </a:p>
        </p:txBody>
      </p:sp>
      <p:pic>
        <p:nvPicPr>
          <p:cNvPr id="13" name="Graphic 12">
            <a:extLst>
              <a:ext uri="{FF2B5EF4-FFF2-40B4-BE49-F238E27FC236}">
                <a16:creationId xmlns:a16="http://schemas.microsoft.com/office/drawing/2014/main" id="{669BE917-6285-AC40-B2C1-2B528398DE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08229" y="1721637"/>
            <a:ext cx="1137557" cy="965200"/>
          </a:xfrm>
          <a:prstGeom prst="rect">
            <a:avLst/>
          </a:prstGeom>
        </p:spPr>
      </p:pic>
      <p:pic>
        <p:nvPicPr>
          <p:cNvPr id="6" name="Graphic 5">
            <a:extLst>
              <a:ext uri="{FF2B5EF4-FFF2-40B4-BE49-F238E27FC236}">
                <a16:creationId xmlns:a16="http://schemas.microsoft.com/office/drawing/2014/main" id="{A53E0256-28E2-45DB-0094-95DF6D2DC0D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98942" y="-232354"/>
            <a:ext cx="8309440" cy="7322695"/>
          </a:xfrm>
          <a:prstGeom prst="rect">
            <a:avLst/>
          </a:prstGeom>
        </p:spPr>
      </p:pic>
    </p:spTree>
    <p:extLst>
      <p:ext uri="{BB962C8B-B14F-4D97-AF65-F5344CB8AC3E}">
        <p14:creationId xmlns:p14="http://schemas.microsoft.com/office/powerpoint/2010/main" val="4081525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42497-7FCE-01A7-36C3-F0DE5DAB8553}"/>
            </a:ext>
          </a:extLst>
        </p:cNvPr>
        <p:cNvGrpSpPr/>
        <p:nvPr/>
      </p:nvGrpSpPr>
      <p:grpSpPr>
        <a:xfrm>
          <a:off x="0" y="0"/>
          <a:ext cx="0" cy="0"/>
          <a:chOff x="0" y="0"/>
          <a:chExt cx="0" cy="0"/>
        </a:xfrm>
      </p:grpSpPr>
      <p:sp>
        <p:nvSpPr>
          <p:cNvPr id="6" name="Rechthoek 5">
            <a:extLst>
              <a:ext uri="{FF2B5EF4-FFF2-40B4-BE49-F238E27FC236}">
                <a16:creationId xmlns:a16="http://schemas.microsoft.com/office/drawing/2014/main" id="{C652E674-05CD-E2D7-1367-281295848E78}"/>
              </a:ext>
            </a:extLst>
          </p:cNvPr>
          <p:cNvSpPr/>
          <p:nvPr/>
        </p:nvSpPr>
        <p:spPr>
          <a:xfrm>
            <a:off x="0" y="-36859"/>
            <a:ext cx="12192000" cy="6857991"/>
          </a:xfrm>
          <a:prstGeom prst="rect">
            <a:avLst/>
          </a:prstGeom>
          <a:solidFill>
            <a:srgbClr val="FBB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 name="Tekstvak 4">
            <a:extLst>
              <a:ext uri="{FF2B5EF4-FFF2-40B4-BE49-F238E27FC236}">
                <a16:creationId xmlns:a16="http://schemas.microsoft.com/office/drawing/2014/main" id="{AE1840AB-7DA2-2C7D-322B-17A7D742AABB}"/>
              </a:ext>
            </a:extLst>
          </p:cNvPr>
          <p:cNvSpPr txBox="1"/>
          <p:nvPr/>
        </p:nvSpPr>
        <p:spPr>
          <a:xfrm>
            <a:off x="5425235" y="3116581"/>
            <a:ext cx="6013185" cy="1569660"/>
          </a:xfrm>
          <a:prstGeom prst="rect">
            <a:avLst/>
          </a:prstGeom>
          <a:noFill/>
        </p:spPr>
        <p:txBody>
          <a:bodyPr wrap="none" rtlCol="0" anchor="ctr">
            <a:spAutoFit/>
          </a:bodyPr>
          <a:lstStyle/>
          <a:p>
            <a:r>
              <a:rPr lang="nl-BE" sz="2400" spc="200" dirty="0">
                <a:solidFill>
                  <a:schemeClr val="bg1"/>
                </a:solidFill>
                <a:latin typeface="Montserrat" pitchFamily="2" charset="77"/>
              </a:rPr>
              <a:t>Boundy bouwt aan</a:t>
            </a:r>
          </a:p>
          <a:p>
            <a:r>
              <a:rPr lang="nl-BE" sz="2400" spc="200" dirty="0">
                <a:solidFill>
                  <a:schemeClr val="bg1"/>
                </a:solidFill>
                <a:latin typeface="Montserrat" pitchFamily="2" charset="77"/>
              </a:rPr>
              <a:t>een gedragen veiligheidscultuur</a:t>
            </a:r>
          </a:p>
          <a:p>
            <a:r>
              <a:rPr lang="nl-BE" sz="2400" spc="200" dirty="0">
                <a:solidFill>
                  <a:schemeClr val="bg1"/>
                </a:solidFill>
                <a:latin typeface="Montserrat" pitchFamily="2" charset="77"/>
              </a:rPr>
              <a:t>in situaties van agressie.</a:t>
            </a:r>
          </a:p>
          <a:p>
            <a:endParaRPr lang="nl-BE" sz="2400" spc="200" dirty="0">
              <a:solidFill>
                <a:schemeClr val="bg1"/>
              </a:solidFill>
              <a:latin typeface="Montserrat" pitchFamily="2" charset="77"/>
            </a:endParaRPr>
          </a:p>
        </p:txBody>
      </p:sp>
      <p:pic>
        <p:nvPicPr>
          <p:cNvPr id="3" name="Graphic 2">
            <a:extLst>
              <a:ext uri="{FF2B5EF4-FFF2-40B4-BE49-F238E27FC236}">
                <a16:creationId xmlns:a16="http://schemas.microsoft.com/office/drawing/2014/main" id="{E95E7592-0BBD-AF45-294E-815D8D2ABE5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5542311" y="2010537"/>
            <a:ext cx="441897" cy="441897"/>
          </a:xfrm>
          <a:prstGeom prst="rect">
            <a:avLst/>
          </a:prstGeom>
        </p:spPr>
      </p:pic>
      <p:pic>
        <p:nvPicPr>
          <p:cNvPr id="4" name="Graphic 3">
            <a:extLst>
              <a:ext uri="{FF2B5EF4-FFF2-40B4-BE49-F238E27FC236}">
                <a16:creationId xmlns:a16="http://schemas.microsoft.com/office/drawing/2014/main" id="{BAAF47AD-9DE9-DD8F-562E-2E1A5DFC850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65873" y="3196643"/>
            <a:ext cx="8309440" cy="7322695"/>
          </a:xfrm>
          <a:prstGeom prst="rect">
            <a:avLst/>
          </a:prstGeom>
        </p:spPr>
      </p:pic>
    </p:spTree>
    <p:extLst>
      <p:ext uri="{BB962C8B-B14F-4D97-AF65-F5344CB8AC3E}">
        <p14:creationId xmlns:p14="http://schemas.microsoft.com/office/powerpoint/2010/main" val="1235960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A9368FFA-1066-2A5A-B47F-7959D2A89D1B}"/>
              </a:ext>
            </a:extLst>
          </p:cNvPr>
          <p:cNvSpPr>
            <a:spLocks noGrp="1"/>
          </p:cNvSpPr>
          <p:nvPr>
            <p:ph type="sldNum" sz="quarter" idx="12"/>
          </p:nvPr>
        </p:nvSpPr>
        <p:spPr/>
        <p:txBody>
          <a:bodyPr/>
          <a:lstStyle/>
          <a:p>
            <a:fld id="{E17A5B1F-EC8A-3949-A1CB-471C6E6E8B9C}" type="slidenum">
              <a:rPr lang="nl-BE" smtClean="0"/>
              <a:t>3</a:t>
            </a:fld>
            <a:endParaRPr lang="nl-BE"/>
          </a:p>
        </p:txBody>
      </p:sp>
      <p:sp>
        <p:nvSpPr>
          <p:cNvPr id="4" name="Rechthoek 3">
            <a:extLst>
              <a:ext uri="{FF2B5EF4-FFF2-40B4-BE49-F238E27FC236}">
                <a16:creationId xmlns:a16="http://schemas.microsoft.com/office/drawing/2014/main" id="{859CD795-6A46-069D-DBAF-89A577F25FFC}"/>
              </a:ext>
            </a:extLst>
          </p:cNvPr>
          <p:cNvSpPr>
            <a:spLocks/>
          </p:cNvSpPr>
          <p:nvPr/>
        </p:nvSpPr>
        <p:spPr>
          <a:xfrm flipV="1">
            <a:off x="0" y="6343764"/>
            <a:ext cx="12192000" cy="514225"/>
          </a:xfrm>
          <a:prstGeom prst="rect">
            <a:avLst/>
          </a:prstGeom>
          <a:solidFill>
            <a:srgbClr val="FBB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 </a:t>
            </a:r>
          </a:p>
        </p:txBody>
      </p:sp>
      <p:sp>
        <p:nvSpPr>
          <p:cNvPr id="5" name="Tekstvak 4">
            <a:extLst>
              <a:ext uri="{FF2B5EF4-FFF2-40B4-BE49-F238E27FC236}">
                <a16:creationId xmlns:a16="http://schemas.microsoft.com/office/drawing/2014/main" id="{CE17A179-00AB-DFDF-2522-FF73C6843158}"/>
              </a:ext>
            </a:extLst>
          </p:cNvPr>
          <p:cNvSpPr txBox="1"/>
          <p:nvPr/>
        </p:nvSpPr>
        <p:spPr>
          <a:xfrm>
            <a:off x="812479" y="1226364"/>
            <a:ext cx="10532529" cy="3272178"/>
          </a:xfrm>
          <a:prstGeom prst="rect">
            <a:avLst/>
          </a:prstGeom>
          <a:noFill/>
        </p:spPr>
        <p:txBody>
          <a:bodyPr wrap="square" tIns="0" rtlCol="0">
            <a:spAutoFit/>
          </a:bodyPr>
          <a:lstStyle/>
          <a:p>
            <a:pPr>
              <a:lnSpc>
                <a:spcPct val="150000"/>
              </a:lnSpc>
            </a:pPr>
            <a:r>
              <a:rPr lang="nl-BE" b="1" spc="150" dirty="0">
                <a:solidFill>
                  <a:srgbClr val="FBBA09"/>
                </a:solidFill>
                <a:latin typeface="Montserrat" pitchFamily="2" charset="77"/>
              </a:rPr>
              <a:t>Over Boundy</a:t>
            </a:r>
          </a:p>
          <a:p>
            <a:pPr>
              <a:lnSpc>
                <a:spcPct val="150000"/>
              </a:lnSpc>
            </a:pPr>
            <a:endParaRPr lang="nl-BE" sz="1400" b="0" i="0" dirty="0">
              <a:solidFill>
                <a:srgbClr val="454B4B"/>
              </a:solidFill>
              <a:effectLst/>
              <a:latin typeface="Montserrat" pitchFamily="2" charset="77"/>
            </a:endParaRPr>
          </a:p>
          <a:p>
            <a:pPr>
              <a:lnSpc>
                <a:spcPct val="150000"/>
              </a:lnSpc>
            </a:pPr>
            <a:r>
              <a:rPr lang="nl-BE" sz="1600" b="1" i="0" dirty="0">
                <a:solidFill>
                  <a:srgbClr val="38509F"/>
                </a:solidFill>
                <a:effectLst/>
                <a:latin typeface="Montserrat" pitchFamily="2" charset="77"/>
              </a:rPr>
              <a:t>1 - Ontstaan</a:t>
            </a:r>
          </a:p>
          <a:p>
            <a:endParaRPr lang="nl-NL" sz="1400" dirty="0"/>
          </a:p>
          <a:p>
            <a:r>
              <a:rPr lang="nl-NL" sz="1400" dirty="0">
                <a:latin typeface="Montserrat" panose="00000500000000000000" pitchFamily="2" charset="0"/>
              </a:rPr>
              <a:t>Boundy ontstond uit één vaststelling: organisaties staan er te vaak alleen voor wanneer agressie een structurele uitdaging vormt. We zagen hoe medewerkers moeten zoeken naar houvast, teams spanning blijven dragen en leidinggevenden keuzes moeten maken zonder gedeelde taal of richting. Na jaren werken binnen D-NA werd duidelijk dat agressie een eigen focus en een aanpak verdient die écht werkt op de werkvloer.</a:t>
            </a:r>
          </a:p>
          <a:p>
            <a:r>
              <a:rPr lang="nl-NL" sz="1400" dirty="0">
                <a:latin typeface="Montserrat" panose="00000500000000000000" pitchFamily="2" charset="0"/>
              </a:rPr>
              <a:t>Daarom richtten we Boundy op: een merk dat samen met organisaties werkt aan duidelijke kaders, begrijpbare taal en een integrale aanpak die medewerkers versterkt, teams verbindt en organisaties richting geeft.</a:t>
            </a:r>
          </a:p>
          <a:p>
            <a:pPr>
              <a:lnSpc>
                <a:spcPct val="150000"/>
              </a:lnSpc>
            </a:pPr>
            <a:endParaRPr lang="nl-BE" sz="1400" dirty="0">
              <a:solidFill>
                <a:srgbClr val="454B4B"/>
              </a:solidFill>
              <a:latin typeface="Montserrat" pitchFamily="2" charset="77"/>
            </a:endParaRPr>
          </a:p>
          <a:p>
            <a:pPr>
              <a:lnSpc>
                <a:spcPct val="150000"/>
              </a:lnSpc>
            </a:pPr>
            <a:endParaRPr lang="nl-BE" sz="1400" dirty="0">
              <a:solidFill>
                <a:srgbClr val="454B4B"/>
              </a:solidFill>
              <a:latin typeface="Montserrat" pitchFamily="2" charset="77"/>
            </a:endParaRPr>
          </a:p>
        </p:txBody>
      </p:sp>
      <p:sp>
        <p:nvSpPr>
          <p:cNvPr id="6" name="Tijdelijke aanduiding voor dianummer 2">
            <a:extLst>
              <a:ext uri="{FF2B5EF4-FFF2-40B4-BE49-F238E27FC236}">
                <a16:creationId xmlns:a16="http://schemas.microsoft.com/office/drawing/2014/main" id="{41FD4189-595C-A32F-6FEE-5DA09646B8E9}"/>
              </a:ext>
            </a:extLst>
          </p:cNvPr>
          <p:cNvSpPr txBox="1">
            <a:spLocks/>
          </p:cNvSpPr>
          <p:nvPr/>
        </p:nvSpPr>
        <p:spPr>
          <a:xfrm>
            <a:off x="8610600" y="6356350"/>
            <a:ext cx="2743200" cy="514225"/>
          </a:xfrm>
          <a:prstGeom prst="rect">
            <a:avLst/>
          </a:prstGeom>
        </p:spPr>
        <p:txBody>
          <a:bodyPr vert="horz" lIns="91440" tIns="45720" rIns="91440" bIns="45720" rtlCol="0" anchor="ctr"/>
          <a:lstStyle>
            <a:defPPr>
              <a:defRPr lang="nl-BE"/>
            </a:defPPr>
            <a:lvl1pPr marL="0" algn="r" defTabSz="914400" rtl="0" eaLnBrk="1" latinLnBrk="0" hangingPunct="1">
              <a:defRPr sz="1000" b="1"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17A5B1F-EC8A-3949-A1CB-471C6E6E8B9C}" type="slidenum">
              <a:rPr lang="nl-BE" smtClean="0">
                <a:solidFill>
                  <a:schemeClr val="bg1"/>
                </a:solidFill>
              </a:rPr>
              <a:pPr/>
              <a:t>3</a:t>
            </a:fld>
            <a:endParaRPr lang="nl-BE" dirty="0">
              <a:solidFill>
                <a:schemeClr val="bg1"/>
              </a:solidFill>
            </a:endParaRPr>
          </a:p>
        </p:txBody>
      </p:sp>
      <p:sp>
        <p:nvSpPr>
          <p:cNvPr id="7" name="Tekstvak 6">
            <a:extLst>
              <a:ext uri="{FF2B5EF4-FFF2-40B4-BE49-F238E27FC236}">
                <a16:creationId xmlns:a16="http://schemas.microsoft.com/office/drawing/2014/main" id="{75DF7F1F-782C-E633-68EE-C6A206B7B24B}"/>
              </a:ext>
            </a:extLst>
          </p:cNvPr>
          <p:cNvSpPr txBox="1"/>
          <p:nvPr/>
        </p:nvSpPr>
        <p:spPr>
          <a:xfrm>
            <a:off x="838200" y="6482666"/>
            <a:ext cx="1484376" cy="230832"/>
          </a:xfrm>
          <a:prstGeom prst="rect">
            <a:avLst/>
          </a:prstGeom>
          <a:noFill/>
        </p:spPr>
        <p:txBody>
          <a:bodyPr wrap="square" rtlCol="0">
            <a:spAutoFit/>
          </a:bodyPr>
          <a:lstStyle/>
          <a:p>
            <a:r>
              <a:rPr lang="nl-BE" sz="900" b="1" i="0" dirty="0">
                <a:solidFill>
                  <a:schemeClr val="bg1"/>
                </a:solidFill>
                <a:effectLst/>
                <a:latin typeface="Montserrat" pitchFamily="2" charset="77"/>
              </a:rPr>
              <a:t>© </a:t>
            </a:r>
            <a:r>
              <a:rPr lang="nl-BE" sz="800" b="1" dirty="0">
                <a:solidFill>
                  <a:schemeClr val="bg1"/>
                </a:solidFill>
                <a:effectLst/>
                <a:latin typeface="Montserrat SemiBold" pitchFamily="2" charset="77"/>
              </a:rPr>
              <a:t>boundy.be </a:t>
            </a:r>
            <a:endParaRPr lang="nl-BE" sz="800" b="1" dirty="0">
              <a:solidFill>
                <a:schemeClr val="bg1"/>
              </a:solidFill>
              <a:latin typeface="Montserrat SemiBold" pitchFamily="2" charset="77"/>
            </a:endParaRPr>
          </a:p>
        </p:txBody>
      </p:sp>
      <p:pic>
        <p:nvPicPr>
          <p:cNvPr id="11" name="Graphic 10">
            <a:extLst>
              <a:ext uri="{FF2B5EF4-FFF2-40B4-BE49-F238E27FC236}">
                <a16:creationId xmlns:a16="http://schemas.microsoft.com/office/drawing/2014/main" id="{A18982B8-1F4C-5285-5351-7C98A807149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10388600" y="6070241"/>
            <a:ext cx="1481667" cy="282222"/>
          </a:xfrm>
          <a:prstGeom prst="rect">
            <a:avLst/>
          </a:prstGeom>
        </p:spPr>
      </p:pic>
    </p:spTree>
    <p:extLst>
      <p:ext uri="{BB962C8B-B14F-4D97-AF65-F5344CB8AC3E}">
        <p14:creationId xmlns:p14="http://schemas.microsoft.com/office/powerpoint/2010/main" val="520517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B7B83-BE02-F879-A28D-445368438CB5}"/>
            </a:ext>
          </a:extLst>
        </p:cNvPr>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611DFD30-79EE-EC33-2395-3F50077BAE2E}"/>
              </a:ext>
            </a:extLst>
          </p:cNvPr>
          <p:cNvSpPr>
            <a:spLocks noGrp="1"/>
          </p:cNvSpPr>
          <p:nvPr>
            <p:ph type="sldNum" sz="quarter" idx="12"/>
          </p:nvPr>
        </p:nvSpPr>
        <p:spPr/>
        <p:txBody>
          <a:bodyPr/>
          <a:lstStyle/>
          <a:p>
            <a:fld id="{E17A5B1F-EC8A-3949-A1CB-471C6E6E8B9C}" type="slidenum">
              <a:rPr lang="nl-BE" smtClean="0"/>
              <a:t>4</a:t>
            </a:fld>
            <a:endParaRPr lang="nl-BE"/>
          </a:p>
        </p:txBody>
      </p:sp>
      <p:sp>
        <p:nvSpPr>
          <p:cNvPr id="4" name="Rechthoek 3">
            <a:extLst>
              <a:ext uri="{FF2B5EF4-FFF2-40B4-BE49-F238E27FC236}">
                <a16:creationId xmlns:a16="http://schemas.microsoft.com/office/drawing/2014/main" id="{C9008113-263C-4720-39E1-EEE5416124C1}"/>
              </a:ext>
            </a:extLst>
          </p:cNvPr>
          <p:cNvSpPr>
            <a:spLocks/>
          </p:cNvSpPr>
          <p:nvPr/>
        </p:nvSpPr>
        <p:spPr>
          <a:xfrm flipV="1">
            <a:off x="0" y="6343764"/>
            <a:ext cx="12192000" cy="514225"/>
          </a:xfrm>
          <a:prstGeom prst="rect">
            <a:avLst/>
          </a:prstGeom>
          <a:solidFill>
            <a:srgbClr val="FBB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 </a:t>
            </a:r>
          </a:p>
        </p:txBody>
      </p:sp>
      <p:sp>
        <p:nvSpPr>
          <p:cNvPr id="5" name="Tekstvak 4">
            <a:extLst>
              <a:ext uri="{FF2B5EF4-FFF2-40B4-BE49-F238E27FC236}">
                <a16:creationId xmlns:a16="http://schemas.microsoft.com/office/drawing/2014/main" id="{6F7D3237-D823-2DB0-9CD3-C0185D97AE36}"/>
              </a:ext>
            </a:extLst>
          </p:cNvPr>
          <p:cNvSpPr txBox="1"/>
          <p:nvPr/>
        </p:nvSpPr>
        <p:spPr>
          <a:xfrm>
            <a:off x="821271" y="1226364"/>
            <a:ext cx="10532529" cy="3056734"/>
          </a:xfrm>
          <a:prstGeom prst="rect">
            <a:avLst/>
          </a:prstGeom>
          <a:noFill/>
        </p:spPr>
        <p:txBody>
          <a:bodyPr wrap="square" tIns="0" rtlCol="0">
            <a:spAutoFit/>
          </a:bodyPr>
          <a:lstStyle/>
          <a:p>
            <a:pPr>
              <a:lnSpc>
                <a:spcPct val="150000"/>
              </a:lnSpc>
            </a:pPr>
            <a:r>
              <a:rPr lang="nl-BE" b="1" spc="150" dirty="0">
                <a:solidFill>
                  <a:srgbClr val="FBBA09"/>
                </a:solidFill>
                <a:latin typeface="Montserrat" pitchFamily="2" charset="77"/>
              </a:rPr>
              <a:t>Over Boundy</a:t>
            </a:r>
          </a:p>
          <a:p>
            <a:pPr>
              <a:lnSpc>
                <a:spcPct val="150000"/>
              </a:lnSpc>
            </a:pPr>
            <a:endParaRPr lang="nl-BE" sz="1400" b="0" i="0" dirty="0">
              <a:solidFill>
                <a:srgbClr val="454B4B"/>
              </a:solidFill>
              <a:effectLst/>
              <a:latin typeface="Montserrat" pitchFamily="2" charset="77"/>
            </a:endParaRPr>
          </a:p>
          <a:p>
            <a:pPr>
              <a:lnSpc>
                <a:spcPct val="150000"/>
              </a:lnSpc>
            </a:pPr>
            <a:r>
              <a:rPr lang="nl-BE" sz="1600" b="1" dirty="0">
                <a:solidFill>
                  <a:srgbClr val="38509F"/>
                </a:solidFill>
                <a:latin typeface="Montserrat" pitchFamily="2" charset="77"/>
              </a:rPr>
              <a:t>2</a:t>
            </a:r>
            <a:r>
              <a:rPr lang="nl-BE" sz="1600" b="1" i="0" dirty="0">
                <a:solidFill>
                  <a:srgbClr val="38509F"/>
                </a:solidFill>
                <a:effectLst/>
                <a:latin typeface="Montserrat" pitchFamily="2" charset="77"/>
              </a:rPr>
              <a:t> – Onze integrale aanpak</a:t>
            </a:r>
          </a:p>
          <a:p>
            <a:pPr>
              <a:lnSpc>
                <a:spcPct val="150000"/>
              </a:lnSpc>
            </a:pPr>
            <a:endParaRPr lang="nl-NL" sz="1400" dirty="0">
              <a:latin typeface="Montserrat" panose="00000500000000000000" pitchFamily="2" charset="0"/>
            </a:endParaRPr>
          </a:p>
          <a:p>
            <a:pPr>
              <a:lnSpc>
                <a:spcPct val="150000"/>
              </a:lnSpc>
            </a:pPr>
            <a:r>
              <a:rPr lang="nl-NL" sz="1400" dirty="0">
                <a:latin typeface="Montserrat" panose="00000500000000000000" pitchFamily="2" charset="0"/>
              </a:rPr>
              <a:t>Onze aanpak combineert hoofd en hart: helder denken, menselijk doen. Agressie raakt medewerkers, teams én organisaties. Daarom werken we altijd integraal: van individuele vaardigheden tot teamafspraken en </a:t>
            </a:r>
            <a:r>
              <a:rPr lang="nl-NL" sz="1400" dirty="0" err="1">
                <a:latin typeface="Montserrat" panose="00000500000000000000" pitchFamily="2" charset="0"/>
              </a:rPr>
              <a:t>organisatiebrede</a:t>
            </a:r>
            <a:r>
              <a:rPr lang="nl-NL" sz="1400" dirty="0">
                <a:latin typeface="Montserrat" panose="00000500000000000000" pitchFamily="2" charset="0"/>
              </a:rPr>
              <a:t> keuzes. Onze trajecten verbinden opleiding, coaching en beleidsondersteuning tot één samenhangend geheel. We trainen niet enkel gedrag – we versterken cultuur.</a:t>
            </a:r>
            <a:endParaRPr lang="nl-BE" sz="1400" b="1" i="0" dirty="0">
              <a:solidFill>
                <a:srgbClr val="38509F"/>
              </a:solidFill>
              <a:effectLst/>
              <a:latin typeface="Montserrat" panose="00000500000000000000" pitchFamily="2" charset="0"/>
            </a:endParaRPr>
          </a:p>
          <a:p>
            <a:pPr>
              <a:lnSpc>
                <a:spcPct val="150000"/>
              </a:lnSpc>
            </a:pPr>
            <a:endParaRPr lang="nl-BE" sz="1400" dirty="0">
              <a:solidFill>
                <a:srgbClr val="454B4B"/>
              </a:solidFill>
              <a:latin typeface="Montserrat" pitchFamily="2" charset="77"/>
            </a:endParaRPr>
          </a:p>
        </p:txBody>
      </p:sp>
      <p:sp>
        <p:nvSpPr>
          <p:cNvPr id="6" name="Tijdelijke aanduiding voor dianummer 2">
            <a:extLst>
              <a:ext uri="{FF2B5EF4-FFF2-40B4-BE49-F238E27FC236}">
                <a16:creationId xmlns:a16="http://schemas.microsoft.com/office/drawing/2014/main" id="{1708D454-8621-FE26-8E2B-EC9B173C9ABB}"/>
              </a:ext>
            </a:extLst>
          </p:cNvPr>
          <p:cNvSpPr txBox="1">
            <a:spLocks/>
          </p:cNvSpPr>
          <p:nvPr/>
        </p:nvSpPr>
        <p:spPr>
          <a:xfrm>
            <a:off x="8610600" y="6356350"/>
            <a:ext cx="2743200" cy="514225"/>
          </a:xfrm>
          <a:prstGeom prst="rect">
            <a:avLst/>
          </a:prstGeom>
        </p:spPr>
        <p:txBody>
          <a:bodyPr vert="horz" lIns="91440" tIns="45720" rIns="91440" bIns="45720" rtlCol="0" anchor="ctr"/>
          <a:lstStyle>
            <a:defPPr>
              <a:defRPr lang="nl-BE"/>
            </a:defPPr>
            <a:lvl1pPr marL="0" algn="r" defTabSz="914400" rtl="0" eaLnBrk="1" latinLnBrk="0" hangingPunct="1">
              <a:defRPr sz="1000" b="1"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17A5B1F-EC8A-3949-A1CB-471C6E6E8B9C}" type="slidenum">
              <a:rPr lang="nl-BE" smtClean="0">
                <a:solidFill>
                  <a:schemeClr val="bg1"/>
                </a:solidFill>
              </a:rPr>
              <a:pPr/>
              <a:t>4</a:t>
            </a:fld>
            <a:endParaRPr lang="nl-BE" dirty="0">
              <a:solidFill>
                <a:schemeClr val="bg1"/>
              </a:solidFill>
            </a:endParaRPr>
          </a:p>
        </p:txBody>
      </p:sp>
      <p:sp>
        <p:nvSpPr>
          <p:cNvPr id="7" name="Tekstvak 6">
            <a:extLst>
              <a:ext uri="{FF2B5EF4-FFF2-40B4-BE49-F238E27FC236}">
                <a16:creationId xmlns:a16="http://schemas.microsoft.com/office/drawing/2014/main" id="{1B4763F2-0531-709D-7240-4AFFDC9972D3}"/>
              </a:ext>
            </a:extLst>
          </p:cNvPr>
          <p:cNvSpPr txBox="1"/>
          <p:nvPr/>
        </p:nvSpPr>
        <p:spPr>
          <a:xfrm>
            <a:off x="838200" y="6482666"/>
            <a:ext cx="1484376" cy="230832"/>
          </a:xfrm>
          <a:prstGeom prst="rect">
            <a:avLst/>
          </a:prstGeom>
          <a:noFill/>
        </p:spPr>
        <p:txBody>
          <a:bodyPr wrap="square" rtlCol="0">
            <a:spAutoFit/>
          </a:bodyPr>
          <a:lstStyle/>
          <a:p>
            <a:r>
              <a:rPr lang="nl-BE" sz="900" b="1" i="0" dirty="0">
                <a:solidFill>
                  <a:schemeClr val="bg1"/>
                </a:solidFill>
                <a:effectLst/>
                <a:latin typeface="Montserrat" pitchFamily="2" charset="77"/>
              </a:rPr>
              <a:t>© </a:t>
            </a:r>
            <a:r>
              <a:rPr lang="nl-BE" sz="800" b="1" dirty="0">
                <a:solidFill>
                  <a:schemeClr val="bg1"/>
                </a:solidFill>
                <a:effectLst/>
                <a:latin typeface="Montserrat SemiBold" pitchFamily="2" charset="77"/>
              </a:rPr>
              <a:t>boundy.be </a:t>
            </a:r>
            <a:endParaRPr lang="nl-BE" sz="800" b="1" dirty="0">
              <a:solidFill>
                <a:schemeClr val="bg1"/>
              </a:solidFill>
              <a:latin typeface="Montserrat SemiBold" pitchFamily="2" charset="77"/>
            </a:endParaRPr>
          </a:p>
        </p:txBody>
      </p:sp>
      <p:pic>
        <p:nvPicPr>
          <p:cNvPr id="11" name="Graphic 10">
            <a:extLst>
              <a:ext uri="{FF2B5EF4-FFF2-40B4-BE49-F238E27FC236}">
                <a16:creationId xmlns:a16="http://schemas.microsoft.com/office/drawing/2014/main" id="{8417939D-FD60-D98C-345E-2F13FDA526F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10388600" y="6070241"/>
            <a:ext cx="1481667" cy="282222"/>
          </a:xfrm>
          <a:prstGeom prst="rect">
            <a:avLst/>
          </a:prstGeom>
        </p:spPr>
      </p:pic>
    </p:spTree>
    <p:extLst>
      <p:ext uri="{BB962C8B-B14F-4D97-AF65-F5344CB8AC3E}">
        <p14:creationId xmlns:p14="http://schemas.microsoft.com/office/powerpoint/2010/main" val="3714296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3FF45-FD46-0647-B627-B6AB8D88911D}"/>
            </a:ext>
          </a:extLst>
        </p:cNvPr>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4AAC18D6-AAB2-7726-37A4-26DEEE52AEC5}"/>
              </a:ext>
            </a:extLst>
          </p:cNvPr>
          <p:cNvSpPr>
            <a:spLocks noGrp="1"/>
          </p:cNvSpPr>
          <p:nvPr>
            <p:ph type="sldNum" sz="quarter" idx="12"/>
          </p:nvPr>
        </p:nvSpPr>
        <p:spPr/>
        <p:txBody>
          <a:bodyPr/>
          <a:lstStyle/>
          <a:p>
            <a:fld id="{E17A5B1F-EC8A-3949-A1CB-471C6E6E8B9C}" type="slidenum">
              <a:rPr lang="nl-BE" smtClean="0"/>
              <a:t>5</a:t>
            </a:fld>
            <a:endParaRPr lang="nl-BE"/>
          </a:p>
        </p:txBody>
      </p:sp>
      <p:sp>
        <p:nvSpPr>
          <p:cNvPr id="4" name="Rechthoek 3">
            <a:extLst>
              <a:ext uri="{FF2B5EF4-FFF2-40B4-BE49-F238E27FC236}">
                <a16:creationId xmlns:a16="http://schemas.microsoft.com/office/drawing/2014/main" id="{7A7AE8FD-D4AD-1A87-1333-B1C0F57C16B2}"/>
              </a:ext>
            </a:extLst>
          </p:cNvPr>
          <p:cNvSpPr>
            <a:spLocks/>
          </p:cNvSpPr>
          <p:nvPr/>
        </p:nvSpPr>
        <p:spPr>
          <a:xfrm flipV="1">
            <a:off x="0" y="6343764"/>
            <a:ext cx="12192000" cy="514225"/>
          </a:xfrm>
          <a:prstGeom prst="rect">
            <a:avLst/>
          </a:prstGeom>
          <a:solidFill>
            <a:srgbClr val="FBB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 </a:t>
            </a:r>
          </a:p>
        </p:txBody>
      </p:sp>
      <p:sp>
        <p:nvSpPr>
          <p:cNvPr id="5" name="Tekstvak 4">
            <a:extLst>
              <a:ext uri="{FF2B5EF4-FFF2-40B4-BE49-F238E27FC236}">
                <a16:creationId xmlns:a16="http://schemas.microsoft.com/office/drawing/2014/main" id="{66ED3EF4-8D64-8C05-1417-A8BAD1F1B269}"/>
              </a:ext>
            </a:extLst>
          </p:cNvPr>
          <p:cNvSpPr txBox="1"/>
          <p:nvPr/>
        </p:nvSpPr>
        <p:spPr>
          <a:xfrm>
            <a:off x="821271" y="1226364"/>
            <a:ext cx="10532529" cy="1440907"/>
          </a:xfrm>
          <a:prstGeom prst="rect">
            <a:avLst/>
          </a:prstGeom>
          <a:noFill/>
        </p:spPr>
        <p:txBody>
          <a:bodyPr wrap="square" tIns="0" rtlCol="0">
            <a:spAutoFit/>
          </a:bodyPr>
          <a:lstStyle/>
          <a:p>
            <a:pPr>
              <a:lnSpc>
                <a:spcPct val="150000"/>
              </a:lnSpc>
            </a:pPr>
            <a:r>
              <a:rPr lang="nl-BE" b="1" spc="150" dirty="0">
                <a:solidFill>
                  <a:srgbClr val="FBBA09"/>
                </a:solidFill>
                <a:latin typeface="Montserrat" pitchFamily="2" charset="77"/>
              </a:rPr>
              <a:t>Over Boundy</a:t>
            </a:r>
          </a:p>
          <a:p>
            <a:pPr>
              <a:lnSpc>
                <a:spcPct val="150000"/>
              </a:lnSpc>
            </a:pPr>
            <a:endParaRPr lang="nl-BE" sz="1400" b="0" i="0" dirty="0">
              <a:solidFill>
                <a:srgbClr val="454B4B"/>
              </a:solidFill>
              <a:effectLst/>
              <a:latin typeface="Montserrat" pitchFamily="2" charset="77"/>
            </a:endParaRPr>
          </a:p>
          <a:p>
            <a:pPr>
              <a:lnSpc>
                <a:spcPct val="150000"/>
              </a:lnSpc>
            </a:pPr>
            <a:r>
              <a:rPr lang="nl-BE" sz="1600" b="1" dirty="0">
                <a:solidFill>
                  <a:srgbClr val="38509F"/>
                </a:solidFill>
                <a:latin typeface="Montserrat" pitchFamily="2" charset="77"/>
              </a:rPr>
              <a:t>2</a:t>
            </a:r>
            <a:r>
              <a:rPr lang="nl-BE" sz="1600" b="1" i="0" dirty="0">
                <a:solidFill>
                  <a:srgbClr val="38509F"/>
                </a:solidFill>
                <a:effectLst/>
                <a:latin typeface="Montserrat" pitchFamily="2" charset="77"/>
              </a:rPr>
              <a:t> – Onze integrale aanpak</a:t>
            </a:r>
          </a:p>
          <a:p>
            <a:pPr>
              <a:lnSpc>
                <a:spcPct val="150000"/>
              </a:lnSpc>
            </a:pPr>
            <a:endParaRPr lang="nl-BE" sz="1400" dirty="0">
              <a:solidFill>
                <a:srgbClr val="454B4B"/>
              </a:solidFill>
              <a:latin typeface="Montserrat" pitchFamily="2" charset="77"/>
            </a:endParaRPr>
          </a:p>
        </p:txBody>
      </p:sp>
      <p:sp>
        <p:nvSpPr>
          <p:cNvPr id="6" name="Tijdelijke aanduiding voor dianummer 2">
            <a:extLst>
              <a:ext uri="{FF2B5EF4-FFF2-40B4-BE49-F238E27FC236}">
                <a16:creationId xmlns:a16="http://schemas.microsoft.com/office/drawing/2014/main" id="{7E0892DE-5775-9F97-1244-46AC60E7DE7C}"/>
              </a:ext>
            </a:extLst>
          </p:cNvPr>
          <p:cNvSpPr txBox="1">
            <a:spLocks/>
          </p:cNvSpPr>
          <p:nvPr/>
        </p:nvSpPr>
        <p:spPr>
          <a:xfrm>
            <a:off x="8610600" y="6356350"/>
            <a:ext cx="2743200" cy="514225"/>
          </a:xfrm>
          <a:prstGeom prst="rect">
            <a:avLst/>
          </a:prstGeom>
        </p:spPr>
        <p:txBody>
          <a:bodyPr vert="horz" lIns="91440" tIns="45720" rIns="91440" bIns="45720" rtlCol="0" anchor="ctr"/>
          <a:lstStyle>
            <a:defPPr>
              <a:defRPr lang="nl-BE"/>
            </a:defPPr>
            <a:lvl1pPr marL="0" algn="r" defTabSz="914400" rtl="0" eaLnBrk="1" latinLnBrk="0" hangingPunct="1">
              <a:defRPr sz="1000" b="1"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17A5B1F-EC8A-3949-A1CB-471C6E6E8B9C}" type="slidenum">
              <a:rPr lang="nl-BE" smtClean="0">
                <a:solidFill>
                  <a:schemeClr val="bg1"/>
                </a:solidFill>
              </a:rPr>
              <a:pPr/>
              <a:t>5</a:t>
            </a:fld>
            <a:endParaRPr lang="nl-BE" dirty="0">
              <a:solidFill>
                <a:schemeClr val="bg1"/>
              </a:solidFill>
            </a:endParaRPr>
          </a:p>
        </p:txBody>
      </p:sp>
      <p:sp>
        <p:nvSpPr>
          <p:cNvPr id="7" name="Tekstvak 6">
            <a:extLst>
              <a:ext uri="{FF2B5EF4-FFF2-40B4-BE49-F238E27FC236}">
                <a16:creationId xmlns:a16="http://schemas.microsoft.com/office/drawing/2014/main" id="{61F89BFC-533D-C570-92B7-5AE336D4443A}"/>
              </a:ext>
            </a:extLst>
          </p:cNvPr>
          <p:cNvSpPr txBox="1"/>
          <p:nvPr/>
        </p:nvSpPr>
        <p:spPr>
          <a:xfrm>
            <a:off x="838200" y="6482666"/>
            <a:ext cx="1484376" cy="230832"/>
          </a:xfrm>
          <a:prstGeom prst="rect">
            <a:avLst/>
          </a:prstGeom>
          <a:noFill/>
        </p:spPr>
        <p:txBody>
          <a:bodyPr wrap="square" rtlCol="0">
            <a:spAutoFit/>
          </a:bodyPr>
          <a:lstStyle/>
          <a:p>
            <a:r>
              <a:rPr lang="nl-BE" sz="900" b="1" i="0" dirty="0">
                <a:solidFill>
                  <a:schemeClr val="bg1"/>
                </a:solidFill>
                <a:effectLst/>
                <a:latin typeface="Montserrat" pitchFamily="2" charset="77"/>
              </a:rPr>
              <a:t>© </a:t>
            </a:r>
            <a:r>
              <a:rPr lang="nl-BE" sz="800" b="1" dirty="0">
                <a:solidFill>
                  <a:schemeClr val="bg1"/>
                </a:solidFill>
                <a:effectLst/>
                <a:latin typeface="Montserrat SemiBold" pitchFamily="2" charset="77"/>
              </a:rPr>
              <a:t>boundy.be </a:t>
            </a:r>
            <a:endParaRPr lang="nl-BE" sz="800" b="1" dirty="0">
              <a:solidFill>
                <a:schemeClr val="bg1"/>
              </a:solidFill>
              <a:latin typeface="Montserrat SemiBold" pitchFamily="2" charset="77"/>
            </a:endParaRPr>
          </a:p>
        </p:txBody>
      </p:sp>
      <p:pic>
        <p:nvPicPr>
          <p:cNvPr id="11" name="Graphic 10">
            <a:extLst>
              <a:ext uri="{FF2B5EF4-FFF2-40B4-BE49-F238E27FC236}">
                <a16:creationId xmlns:a16="http://schemas.microsoft.com/office/drawing/2014/main" id="{ECF28E08-4221-1863-2EE4-7F850DF2D2F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10388600" y="6070241"/>
            <a:ext cx="1481667" cy="282222"/>
          </a:xfrm>
          <a:prstGeom prst="rect">
            <a:avLst/>
          </a:prstGeom>
        </p:spPr>
      </p:pic>
      <p:graphicFrame>
        <p:nvGraphicFramePr>
          <p:cNvPr id="3" name="Tabel 2">
            <a:extLst>
              <a:ext uri="{FF2B5EF4-FFF2-40B4-BE49-F238E27FC236}">
                <a16:creationId xmlns:a16="http://schemas.microsoft.com/office/drawing/2014/main" id="{B86D423C-49DF-2C3E-D5D0-A95489F57883}"/>
              </a:ext>
            </a:extLst>
          </p:cNvPr>
          <p:cNvGraphicFramePr>
            <a:graphicFrameLocks noGrp="1"/>
          </p:cNvGraphicFramePr>
          <p:nvPr>
            <p:extLst>
              <p:ext uri="{D42A27DB-BD31-4B8C-83A1-F6EECF244321}">
                <p14:modId xmlns:p14="http://schemas.microsoft.com/office/powerpoint/2010/main" val="1725290427"/>
              </p:ext>
            </p:extLst>
          </p:nvPr>
        </p:nvGraphicFramePr>
        <p:xfrm>
          <a:off x="838199" y="2676536"/>
          <a:ext cx="10336824" cy="3245127"/>
        </p:xfrm>
        <a:graphic>
          <a:graphicData uri="http://schemas.openxmlformats.org/drawingml/2006/table">
            <a:tbl>
              <a:tblPr firstRow="1" bandRow="1">
                <a:tableStyleId>{5C22544A-7EE6-4342-B048-85BDC9FD1C3A}</a:tableStyleId>
              </a:tblPr>
              <a:tblGrid>
                <a:gridCol w="3445608">
                  <a:extLst>
                    <a:ext uri="{9D8B030D-6E8A-4147-A177-3AD203B41FA5}">
                      <a16:colId xmlns:a16="http://schemas.microsoft.com/office/drawing/2014/main" val="4143016027"/>
                    </a:ext>
                  </a:extLst>
                </a:gridCol>
                <a:gridCol w="3445608">
                  <a:extLst>
                    <a:ext uri="{9D8B030D-6E8A-4147-A177-3AD203B41FA5}">
                      <a16:colId xmlns:a16="http://schemas.microsoft.com/office/drawing/2014/main" val="619111265"/>
                    </a:ext>
                  </a:extLst>
                </a:gridCol>
                <a:gridCol w="3445608">
                  <a:extLst>
                    <a:ext uri="{9D8B030D-6E8A-4147-A177-3AD203B41FA5}">
                      <a16:colId xmlns:a16="http://schemas.microsoft.com/office/drawing/2014/main" val="815581662"/>
                    </a:ext>
                  </a:extLst>
                </a:gridCol>
              </a:tblGrid>
              <a:tr h="3245127">
                <a:tc>
                  <a:txBody>
                    <a:bodyPr/>
                    <a:lstStyle/>
                    <a:p>
                      <a:endParaRPr lang="nl-NL" dirty="0"/>
                    </a:p>
                    <a:p>
                      <a:endParaRPr lang="nl-BE" dirty="0"/>
                    </a:p>
                    <a:p>
                      <a:r>
                        <a:rPr lang="nl-NL" sz="1050" b="1" dirty="0">
                          <a:solidFill>
                            <a:schemeClr val="tx1"/>
                          </a:solidFill>
                          <a:latin typeface="Montserrat" panose="00000500000000000000" pitchFamily="2" charset="0"/>
                        </a:rPr>
                        <a:t>Van preventie</a:t>
                      </a:r>
                      <a:br>
                        <a:rPr lang="nl-NL" sz="1050" b="1" dirty="0">
                          <a:solidFill>
                            <a:schemeClr val="tx1"/>
                          </a:solidFill>
                          <a:latin typeface="Montserrat" panose="00000500000000000000" pitchFamily="2" charset="0"/>
                        </a:rPr>
                      </a:br>
                      <a:r>
                        <a:rPr lang="nl-NL" sz="1050" b="1" dirty="0">
                          <a:solidFill>
                            <a:schemeClr val="tx1"/>
                          </a:solidFill>
                          <a:latin typeface="Montserrat" panose="00000500000000000000" pitchFamily="2" charset="0"/>
                        </a:rPr>
                        <a:t>tot reactie</a:t>
                      </a:r>
                    </a:p>
                    <a:p>
                      <a:endParaRPr lang="nl-NL" sz="1050" b="0" dirty="0">
                        <a:solidFill>
                          <a:schemeClr val="tx1"/>
                        </a:solidFill>
                        <a:latin typeface="Montserrat" panose="00000500000000000000" pitchFamily="2" charset="0"/>
                      </a:endParaRPr>
                    </a:p>
                    <a:p>
                      <a:r>
                        <a:rPr lang="nl-NL" sz="1050" b="0" dirty="0">
                          <a:solidFill>
                            <a:schemeClr val="tx1"/>
                          </a:solidFill>
                          <a:latin typeface="Montserrat" panose="00000500000000000000" pitchFamily="2" charset="0"/>
                        </a:rPr>
                        <a:t>We versterken organisaties in het vroegtijdig herkennen van spanningssignalen, het helder begrenzen van gedrag en het veilig reageren wanneer situaties escaleren. We trainen medewerkers, stemmen teams op elkaar af en helpen leidinggevenden duidelijkheid creëren – zodat elke laag weet wat er te doen staat.</a:t>
                      </a:r>
                    </a:p>
                  </a:txBody>
                  <a:tcPr>
                    <a:solidFill>
                      <a:schemeClr val="bg1"/>
                    </a:solidFill>
                  </a:tcPr>
                </a:tc>
                <a:tc>
                  <a:txBody>
                    <a:bodyPr/>
                    <a:lstStyle/>
                    <a:p>
                      <a:endParaRPr lang="nl-NL" sz="1050" b="0" kern="1200" dirty="0">
                        <a:solidFill>
                          <a:schemeClr val="tx1"/>
                        </a:solidFill>
                        <a:latin typeface="Montserrat" panose="00000500000000000000" pitchFamily="2" charset="0"/>
                        <a:ea typeface="+mn-ea"/>
                        <a:cs typeface="+mn-cs"/>
                      </a:endParaRPr>
                    </a:p>
                    <a:p>
                      <a:endParaRPr lang="nl-BE" sz="1050" b="0" kern="1200" dirty="0">
                        <a:solidFill>
                          <a:schemeClr val="tx1"/>
                        </a:solidFill>
                        <a:latin typeface="Montserrat" panose="00000500000000000000" pitchFamily="2" charset="0"/>
                        <a:ea typeface="+mn-ea"/>
                        <a:cs typeface="+mn-cs"/>
                      </a:endParaRPr>
                    </a:p>
                    <a:p>
                      <a:pPr marL="0" algn="l" defTabSz="914400" rtl="0" eaLnBrk="1" latinLnBrk="0" hangingPunct="1"/>
                      <a:endParaRPr lang="nl-NL" sz="1050" b="0" kern="1200" dirty="0">
                        <a:solidFill>
                          <a:schemeClr val="tx1"/>
                        </a:solidFill>
                        <a:latin typeface="Montserrat" panose="00000500000000000000" pitchFamily="2" charset="0"/>
                        <a:ea typeface="+mn-ea"/>
                        <a:cs typeface="+mn-cs"/>
                      </a:endParaRPr>
                    </a:p>
                    <a:p>
                      <a:pPr marL="0" algn="l" defTabSz="914400" rtl="0" eaLnBrk="1" latinLnBrk="0" hangingPunct="1"/>
                      <a:r>
                        <a:rPr lang="nl-NL" sz="1050" b="1" kern="1200" dirty="0">
                          <a:solidFill>
                            <a:schemeClr val="tx1"/>
                          </a:solidFill>
                          <a:latin typeface="Montserrat" panose="00000500000000000000" pitchFamily="2" charset="0"/>
                          <a:ea typeface="+mn-ea"/>
                          <a:cs typeface="+mn-cs"/>
                        </a:rPr>
                        <a:t>Van impact</a:t>
                      </a:r>
                      <a:br>
                        <a:rPr lang="nl-NL" sz="1050" b="1" kern="1200" dirty="0">
                          <a:solidFill>
                            <a:schemeClr val="tx1"/>
                          </a:solidFill>
                          <a:latin typeface="Montserrat" panose="00000500000000000000" pitchFamily="2" charset="0"/>
                          <a:ea typeface="+mn-ea"/>
                          <a:cs typeface="+mn-cs"/>
                        </a:rPr>
                      </a:br>
                      <a:r>
                        <a:rPr lang="nl-NL" sz="1050" b="1" kern="1200" dirty="0">
                          <a:solidFill>
                            <a:schemeClr val="tx1"/>
                          </a:solidFill>
                          <a:latin typeface="Montserrat" panose="00000500000000000000" pitchFamily="2" charset="0"/>
                          <a:ea typeface="+mn-ea"/>
                          <a:cs typeface="+mn-cs"/>
                        </a:rPr>
                        <a:t>tot herstel</a:t>
                      </a:r>
                    </a:p>
                    <a:p>
                      <a:pPr marL="0" algn="l" defTabSz="914400" rtl="0" eaLnBrk="1" latinLnBrk="0" hangingPunct="1"/>
                      <a:endParaRPr lang="nl-NL" sz="1050" b="0" kern="1200" dirty="0">
                        <a:solidFill>
                          <a:schemeClr val="tx1"/>
                        </a:solidFill>
                        <a:latin typeface="Montserrat" panose="00000500000000000000" pitchFamily="2" charset="0"/>
                        <a:ea typeface="+mn-ea"/>
                        <a:cs typeface="+mn-cs"/>
                      </a:endParaRPr>
                    </a:p>
                    <a:p>
                      <a:pPr marL="0" algn="l" defTabSz="914400" rtl="0" eaLnBrk="1" latinLnBrk="0" hangingPunct="1"/>
                      <a:r>
                        <a:rPr lang="nl-NL" sz="1050" b="0" kern="1200" dirty="0">
                          <a:solidFill>
                            <a:schemeClr val="tx1"/>
                          </a:solidFill>
                          <a:latin typeface="Montserrat" panose="00000500000000000000" pitchFamily="2" charset="0"/>
                          <a:ea typeface="+mn-ea"/>
                          <a:cs typeface="+mn-cs"/>
                        </a:rPr>
                        <a:t>Agressie laat sporen na, bij mensen én in systemen. We helpen organisaties duurzame nazorg en herstel vorm te geven: met taal, afspraken en methodieken die teams zelf kunnen inzetten. Geen éénmalige interventies, maar een werkwijze die geborgd wordt in de cultuur.</a:t>
                      </a:r>
                    </a:p>
                  </a:txBody>
                  <a:tcPr>
                    <a:solidFill>
                      <a:schemeClr val="bg1"/>
                    </a:solidFill>
                  </a:tcPr>
                </a:tc>
                <a:tc>
                  <a:txBody>
                    <a:bodyPr/>
                    <a:lstStyle/>
                    <a:p>
                      <a:endParaRPr lang="nl-NL" sz="1050" b="0" kern="1200" dirty="0">
                        <a:solidFill>
                          <a:schemeClr val="tx1"/>
                        </a:solidFill>
                        <a:latin typeface="Montserrat" panose="00000500000000000000" pitchFamily="2" charset="0"/>
                        <a:ea typeface="+mn-ea"/>
                        <a:cs typeface="+mn-cs"/>
                      </a:endParaRPr>
                    </a:p>
                    <a:p>
                      <a:endParaRPr lang="nl-BE" sz="1050" b="0" kern="1200" dirty="0">
                        <a:solidFill>
                          <a:schemeClr val="tx1"/>
                        </a:solidFill>
                        <a:latin typeface="Montserrat" panose="00000500000000000000" pitchFamily="2" charset="0"/>
                        <a:ea typeface="+mn-ea"/>
                        <a:cs typeface="+mn-cs"/>
                      </a:endParaRPr>
                    </a:p>
                    <a:p>
                      <a:endParaRPr lang="nl-NL" sz="1050" b="0" kern="1200" dirty="0">
                        <a:solidFill>
                          <a:schemeClr val="tx1"/>
                        </a:solidFill>
                        <a:latin typeface="Montserrat" panose="00000500000000000000" pitchFamily="2" charset="0"/>
                        <a:ea typeface="+mn-ea"/>
                        <a:cs typeface="+mn-cs"/>
                      </a:endParaRPr>
                    </a:p>
                    <a:p>
                      <a:r>
                        <a:rPr lang="nl-NL" sz="1050" b="1" kern="1200" dirty="0">
                          <a:solidFill>
                            <a:schemeClr val="tx1"/>
                          </a:solidFill>
                          <a:latin typeface="Montserrat" panose="00000500000000000000" pitchFamily="2" charset="0"/>
                          <a:ea typeface="+mn-ea"/>
                          <a:cs typeface="+mn-cs"/>
                        </a:rPr>
                        <a:t>Van bewustwording</a:t>
                      </a:r>
                      <a:br>
                        <a:rPr lang="nl-NL" sz="1050" b="1" kern="1200" dirty="0">
                          <a:solidFill>
                            <a:schemeClr val="tx1"/>
                          </a:solidFill>
                          <a:latin typeface="Montserrat" panose="00000500000000000000" pitchFamily="2" charset="0"/>
                          <a:ea typeface="+mn-ea"/>
                          <a:cs typeface="+mn-cs"/>
                        </a:rPr>
                      </a:br>
                      <a:r>
                        <a:rPr lang="nl-NL" sz="1050" b="1" kern="1200" dirty="0">
                          <a:solidFill>
                            <a:schemeClr val="tx1"/>
                          </a:solidFill>
                          <a:latin typeface="Montserrat" panose="00000500000000000000" pitchFamily="2" charset="0"/>
                          <a:ea typeface="+mn-ea"/>
                          <a:cs typeface="+mn-cs"/>
                        </a:rPr>
                        <a:t>tot beleid</a:t>
                      </a:r>
                    </a:p>
                    <a:p>
                      <a:endParaRPr lang="nl-NL" sz="1050" b="0" kern="1200" dirty="0">
                        <a:solidFill>
                          <a:schemeClr val="tx1"/>
                        </a:solidFill>
                        <a:latin typeface="Montserrat" panose="00000500000000000000" pitchFamily="2" charset="0"/>
                        <a:ea typeface="+mn-ea"/>
                        <a:cs typeface="+mn-cs"/>
                      </a:endParaRPr>
                    </a:p>
                    <a:p>
                      <a:r>
                        <a:rPr lang="nl-NL" sz="1050" b="0" kern="1200" dirty="0">
                          <a:solidFill>
                            <a:schemeClr val="tx1"/>
                          </a:solidFill>
                          <a:latin typeface="Montserrat" panose="00000500000000000000" pitchFamily="2" charset="0"/>
                          <a:ea typeface="+mn-ea"/>
                          <a:cs typeface="+mn-cs"/>
                        </a:rPr>
                        <a:t>Agressie is geen incident, maar een structurele uitdaging. We ontwikkelen samen met organisaties duidelijke kaders, rollen en processen – én we zorgen dat deze gedragen worden en blijven leven in de dagelijkse praktijk. Van visietekst tot meldingskader: we bouwen beleid dat werkt omdat het van iedereen is</a:t>
                      </a:r>
                    </a:p>
                    <a:p>
                      <a:endParaRPr lang="nl-BE" sz="1050" b="0" kern="1200" dirty="0">
                        <a:solidFill>
                          <a:schemeClr val="tx1"/>
                        </a:solidFill>
                        <a:latin typeface="Montserrat" panose="00000500000000000000" pitchFamily="2" charset="0"/>
                        <a:ea typeface="+mn-ea"/>
                        <a:cs typeface="+mn-cs"/>
                      </a:endParaRPr>
                    </a:p>
                  </a:txBody>
                  <a:tcPr>
                    <a:solidFill>
                      <a:schemeClr val="bg1"/>
                    </a:solidFill>
                  </a:tcPr>
                </a:tc>
                <a:extLst>
                  <a:ext uri="{0D108BD9-81ED-4DB2-BD59-A6C34878D82A}">
                    <a16:rowId xmlns:a16="http://schemas.microsoft.com/office/drawing/2014/main" val="542443295"/>
                  </a:ext>
                </a:extLst>
              </a:tr>
            </a:tbl>
          </a:graphicData>
        </a:graphic>
      </p:graphicFrame>
      <p:pic>
        <p:nvPicPr>
          <p:cNvPr id="8" name="Afbeelding 7">
            <a:extLst>
              <a:ext uri="{FF2B5EF4-FFF2-40B4-BE49-F238E27FC236}">
                <a16:creationId xmlns:a16="http://schemas.microsoft.com/office/drawing/2014/main" id="{BDF9E37D-BCC1-513C-AAC3-522BEB81A165}"/>
              </a:ext>
            </a:extLst>
          </p:cNvPr>
          <p:cNvPicPr>
            <a:picLocks noChangeAspect="1"/>
          </p:cNvPicPr>
          <p:nvPr/>
        </p:nvPicPr>
        <p:blipFill>
          <a:blip r:embed="rId4"/>
          <a:stretch>
            <a:fillRect/>
          </a:stretch>
        </p:blipFill>
        <p:spPr>
          <a:xfrm>
            <a:off x="854901" y="2648161"/>
            <a:ext cx="725487" cy="292633"/>
          </a:xfrm>
          <a:prstGeom prst="rect">
            <a:avLst/>
          </a:prstGeom>
        </p:spPr>
      </p:pic>
      <p:pic>
        <p:nvPicPr>
          <p:cNvPr id="9" name="Afbeelding 8">
            <a:extLst>
              <a:ext uri="{FF2B5EF4-FFF2-40B4-BE49-F238E27FC236}">
                <a16:creationId xmlns:a16="http://schemas.microsoft.com/office/drawing/2014/main" id="{18080949-8C8E-E77A-7A91-3C49D5DB22F1}"/>
              </a:ext>
            </a:extLst>
          </p:cNvPr>
          <p:cNvPicPr>
            <a:picLocks noChangeAspect="1"/>
          </p:cNvPicPr>
          <p:nvPr/>
        </p:nvPicPr>
        <p:blipFill>
          <a:blip r:embed="rId5"/>
          <a:stretch>
            <a:fillRect/>
          </a:stretch>
        </p:blipFill>
        <p:spPr>
          <a:xfrm>
            <a:off x="4390502" y="2712793"/>
            <a:ext cx="597460" cy="256054"/>
          </a:xfrm>
          <a:prstGeom prst="rect">
            <a:avLst/>
          </a:prstGeom>
        </p:spPr>
      </p:pic>
      <p:pic>
        <p:nvPicPr>
          <p:cNvPr id="10" name="Afbeelding 9">
            <a:extLst>
              <a:ext uri="{FF2B5EF4-FFF2-40B4-BE49-F238E27FC236}">
                <a16:creationId xmlns:a16="http://schemas.microsoft.com/office/drawing/2014/main" id="{9D65C677-2908-1DA5-4974-C32EB8658F1F}"/>
              </a:ext>
            </a:extLst>
          </p:cNvPr>
          <p:cNvPicPr>
            <a:picLocks noChangeAspect="1"/>
          </p:cNvPicPr>
          <p:nvPr/>
        </p:nvPicPr>
        <p:blipFill>
          <a:blip r:embed="rId6"/>
          <a:stretch>
            <a:fillRect/>
          </a:stretch>
        </p:blipFill>
        <p:spPr>
          <a:xfrm>
            <a:off x="7660832" y="2668712"/>
            <a:ext cx="420660" cy="420660"/>
          </a:xfrm>
          <a:prstGeom prst="rect">
            <a:avLst/>
          </a:prstGeom>
        </p:spPr>
      </p:pic>
    </p:spTree>
    <p:extLst>
      <p:ext uri="{BB962C8B-B14F-4D97-AF65-F5344CB8AC3E}">
        <p14:creationId xmlns:p14="http://schemas.microsoft.com/office/powerpoint/2010/main" val="1931051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09F8C-93D6-02B1-7131-2B9EF95B2F28}"/>
            </a:ext>
          </a:extLst>
        </p:cNvPr>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22CBFDA8-587C-2743-8843-8CD36958FE0C}"/>
              </a:ext>
            </a:extLst>
          </p:cNvPr>
          <p:cNvSpPr>
            <a:spLocks noGrp="1"/>
          </p:cNvSpPr>
          <p:nvPr>
            <p:ph type="sldNum" sz="quarter" idx="12"/>
          </p:nvPr>
        </p:nvSpPr>
        <p:spPr/>
        <p:txBody>
          <a:bodyPr/>
          <a:lstStyle/>
          <a:p>
            <a:fld id="{E17A5B1F-EC8A-3949-A1CB-471C6E6E8B9C}" type="slidenum">
              <a:rPr lang="nl-BE" smtClean="0"/>
              <a:t>6</a:t>
            </a:fld>
            <a:endParaRPr lang="nl-BE"/>
          </a:p>
        </p:txBody>
      </p:sp>
      <p:sp>
        <p:nvSpPr>
          <p:cNvPr id="4" name="Rechthoek 3">
            <a:extLst>
              <a:ext uri="{FF2B5EF4-FFF2-40B4-BE49-F238E27FC236}">
                <a16:creationId xmlns:a16="http://schemas.microsoft.com/office/drawing/2014/main" id="{48701673-BD4D-027B-5A2F-B0058441B837}"/>
              </a:ext>
            </a:extLst>
          </p:cNvPr>
          <p:cNvSpPr>
            <a:spLocks/>
          </p:cNvSpPr>
          <p:nvPr/>
        </p:nvSpPr>
        <p:spPr>
          <a:xfrm flipV="1">
            <a:off x="0" y="6343764"/>
            <a:ext cx="12192000" cy="514225"/>
          </a:xfrm>
          <a:prstGeom prst="rect">
            <a:avLst/>
          </a:prstGeom>
          <a:solidFill>
            <a:srgbClr val="FBB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 </a:t>
            </a:r>
          </a:p>
        </p:txBody>
      </p:sp>
      <p:sp>
        <p:nvSpPr>
          <p:cNvPr id="5" name="Tekstvak 4">
            <a:extLst>
              <a:ext uri="{FF2B5EF4-FFF2-40B4-BE49-F238E27FC236}">
                <a16:creationId xmlns:a16="http://schemas.microsoft.com/office/drawing/2014/main" id="{A6EC23DD-8BDA-8DC5-80A5-F8E12EF1461D}"/>
              </a:ext>
            </a:extLst>
          </p:cNvPr>
          <p:cNvSpPr txBox="1"/>
          <p:nvPr/>
        </p:nvSpPr>
        <p:spPr>
          <a:xfrm>
            <a:off x="812479" y="1226364"/>
            <a:ext cx="10532529" cy="5426614"/>
          </a:xfrm>
          <a:prstGeom prst="rect">
            <a:avLst/>
          </a:prstGeom>
          <a:noFill/>
        </p:spPr>
        <p:txBody>
          <a:bodyPr wrap="square" tIns="0" rtlCol="0">
            <a:spAutoFit/>
          </a:bodyPr>
          <a:lstStyle/>
          <a:p>
            <a:pPr>
              <a:lnSpc>
                <a:spcPct val="150000"/>
              </a:lnSpc>
            </a:pPr>
            <a:r>
              <a:rPr lang="nl-BE" b="1" spc="150" dirty="0">
                <a:solidFill>
                  <a:srgbClr val="FBBA09"/>
                </a:solidFill>
                <a:latin typeface="Montserrat" pitchFamily="2" charset="77"/>
              </a:rPr>
              <a:t>Over Boundy</a:t>
            </a:r>
          </a:p>
          <a:p>
            <a:pPr>
              <a:lnSpc>
                <a:spcPct val="150000"/>
              </a:lnSpc>
            </a:pPr>
            <a:endParaRPr lang="nl-BE" sz="1400" b="0" i="0" dirty="0">
              <a:solidFill>
                <a:srgbClr val="454B4B"/>
              </a:solidFill>
              <a:effectLst/>
              <a:latin typeface="Montserrat" pitchFamily="2" charset="77"/>
            </a:endParaRPr>
          </a:p>
          <a:p>
            <a:pPr>
              <a:lnSpc>
                <a:spcPct val="150000"/>
              </a:lnSpc>
            </a:pPr>
            <a:r>
              <a:rPr lang="nl-BE" sz="1600" b="1" dirty="0">
                <a:solidFill>
                  <a:srgbClr val="38509F"/>
                </a:solidFill>
                <a:latin typeface="Montserrat" pitchFamily="2" charset="77"/>
              </a:rPr>
              <a:t>3</a:t>
            </a:r>
            <a:r>
              <a:rPr lang="nl-BE" sz="1600" b="1" i="0" dirty="0">
                <a:solidFill>
                  <a:srgbClr val="38509F"/>
                </a:solidFill>
                <a:effectLst/>
                <a:latin typeface="Montserrat" pitchFamily="2" charset="77"/>
              </a:rPr>
              <a:t> – Ons aanbod voor OCMW’S</a:t>
            </a:r>
          </a:p>
          <a:p>
            <a:endParaRPr lang="nl-NL" sz="1400" dirty="0"/>
          </a:p>
          <a:p>
            <a:r>
              <a:rPr lang="nl-NL" sz="1400" b="1" dirty="0">
                <a:latin typeface="Montserrat" panose="00000500000000000000" pitchFamily="2" charset="0"/>
              </a:rPr>
              <a:t>2-daagse opleiding “agressie hanteren in langdurige cliëntrelaties”</a:t>
            </a:r>
          </a:p>
          <a:p>
            <a:endParaRPr lang="nl-NL" sz="1400" dirty="0"/>
          </a:p>
          <a:p>
            <a:pPr>
              <a:lnSpc>
                <a:spcPct val="150000"/>
              </a:lnSpc>
            </a:pPr>
            <a:r>
              <a:rPr lang="nl-NL" sz="1400" dirty="0">
                <a:latin typeface="Montserrat" panose="00000500000000000000" pitchFamily="2" charset="0"/>
              </a:rPr>
              <a:t>In langdurige contacten kan agressie zich subtiel opbouwen: kleine spanningen, onuitgesproken frustraties, terugkerende patronen. Een eenmalige interventie volstaat dan niet. Deze opleiding helpt hulpverleners en medewerkers om in die complexiteit stevig te blijven staan, grenzen te stellen en tegelijk de relatie professioneel en menselijk te houden. Agressie los je niet op met één reactie, maar door bewust te zijn van de dynamiek tussen jou en de ander.</a:t>
            </a:r>
            <a:endParaRPr lang="nl-BE" sz="1400" dirty="0">
              <a:solidFill>
                <a:srgbClr val="454B4B"/>
              </a:solidFill>
              <a:latin typeface="Montserrat" panose="00000500000000000000" pitchFamily="2" charset="0"/>
            </a:endParaRPr>
          </a:p>
          <a:p>
            <a:endParaRPr lang="nl-NL" sz="1400" b="1" dirty="0"/>
          </a:p>
          <a:p>
            <a:r>
              <a:rPr lang="nl-NL" sz="1400" b="1" dirty="0">
                <a:latin typeface="Montserrat" panose="00000500000000000000" pitchFamily="2" charset="0"/>
              </a:rPr>
              <a:t>Wat leer je?</a:t>
            </a:r>
          </a:p>
          <a:p>
            <a:endParaRPr lang="nl-NL" sz="1400" b="1" dirty="0">
              <a:latin typeface="Montserrat" panose="00000500000000000000" pitchFamily="2" charset="0"/>
            </a:endParaRPr>
          </a:p>
          <a:p>
            <a:pPr marL="285750" indent="-285750">
              <a:buFont typeface="Arial" panose="020B0604020202020204" pitchFamily="34" charset="0"/>
              <a:buChar char="•"/>
            </a:pPr>
            <a:r>
              <a:rPr lang="nl-NL" sz="1400" dirty="0">
                <a:latin typeface="Montserrat" panose="00000500000000000000" pitchFamily="2" charset="0"/>
              </a:rPr>
              <a:t>Spanningsopbouw en terugkerende patronen in langdurige relaties herkennen</a:t>
            </a:r>
          </a:p>
          <a:p>
            <a:pPr marL="285750" indent="-285750">
              <a:buFont typeface="Arial" panose="020B0604020202020204" pitchFamily="34" charset="0"/>
              <a:buChar char="•"/>
            </a:pPr>
            <a:r>
              <a:rPr lang="nl-NL" sz="1400" dirty="0">
                <a:latin typeface="Montserrat" panose="00000500000000000000" pitchFamily="2" charset="0"/>
              </a:rPr>
              <a:t>Bewust worden van je eigen reacties en hun effect op de ander</a:t>
            </a:r>
          </a:p>
          <a:p>
            <a:pPr marL="285750" indent="-285750">
              <a:buFont typeface="Arial" panose="020B0604020202020204" pitchFamily="34" charset="0"/>
              <a:buChar char="•"/>
            </a:pPr>
            <a:r>
              <a:rPr lang="nl-NL" sz="1400" dirty="0">
                <a:latin typeface="Montserrat" panose="00000500000000000000" pitchFamily="2" charset="0"/>
              </a:rPr>
              <a:t>Gedrag en dynamieken in complexe dossiers analyseren</a:t>
            </a:r>
          </a:p>
          <a:p>
            <a:pPr marL="285750" indent="-285750">
              <a:buFont typeface="Arial" panose="020B0604020202020204" pitchFamily="34" charset="0"/>
              <a:buChar char="•"/>
            </a:pPr>
            <a:r>
              <a:rPr lang="nl-NL" sz="1400" dirty="0">
                <a:latin typeface="Montserrat" panose="00000500000000000000" pitchFamily="2" charset="0"/>
              </a:rPr>
              <a:t>Grenzen stellen op een respectvolle, consequente manier</a:t>
            </a:r>
          </a:p>
          <a:p>
            <a:pPr marL="285750" indent="-285750">
              <a:buFont typeface="Arial" panose="020B0604020202020204" pitchFamily="34" charset="0"/>
              <a:buChar char="•"/>
            </a:pPr>
            <a:r>
              <a:rPr lang="nl-NL" sz="1400" dirty="0">
                <a:latin typeface="Montserrat" panose="00000500000000000000" pitchFamily="2" charset="0"/>
              </a:rPr>
              <a:t>De-escalatietechnieken toepassen in complexe casussen met acteur</a:t>
            </a:r>
          </a:p>
          <a:p>
            <a:pPr>
              <a:lnSpc>
                <a:spcPct val="150000"/>
              </a:lnSpc>
            </a:pPr>
            <a:endParaRPr lang="nl-BE" sz="1400" dirty="0">
              <a:solidFill>
                <a:srgbClr val="454B4B"/>
              </a:solidFill>
              <a:latin typeface="Montserrat" pitchFamily="2" charset="77"/>
            </a:endParaRPr>
          </a:p>
        </p:txBody>
      </p:sp>
      <p:sp>
        <p:nvSpPr>
          <p:cNvPr id="6" name="Tijdelijke aanduiding voor dianummer 2">
            <a:extLst>
              <a:ext uri="{FF2B5EF4-FFF2-40B4-BE49-F238E27FC236}">
                <a16:creationId xmlns:a16="http://schemas.microsoft.com/office/drawing/2014/main" id="{7B813CC5-14D1-B21A-F7F3-E899B4E80FC1}"/>
              </a:ext>
            </a:extLst>
          </p:cNvPr>
          <p:cNvSpPr txBox="1">
            <a:spLocks/>
          </p:cNvSpPr>
          <p:nvPr/>
        </p:nvSpPr>
        <p:spPr>
          <a:xfrm>
            <a:off x="8610600" y="6356350"/>
            <a:ext cx="2743200" cy="514225"/>
          </a:xfrm>
          <a:prstGeom prst="rect">
            <a:avLst/>
          </a:prstGeom>
        </p:spPr>
        <p:txBody>
          <a:bodyPr vert="horz" lIns="91440" tIns="45720" rIns="91440" bIns="45720" rtlCol="0" anchor="ctr"/>
          <a:lstStyle>
            <a:defPPr>
              <a:defRPr lang="nl-BE"/>
            </a:defPPr>
            <a:lvl1pPr marL="0" algn="r" defTabSz="914400" rtl="0" eaLnBrk="1" latinLnBrk="0" hangingPunct="1">
              <a:defRPr sz="1000" b="1"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17A5B1F-EC8A-3949-A1CB-471C6E6E8B9C}" type="slidenum">
              <a:rPr lang="nl-BE" smtClean="0">
                <a:solidFill>
                  <a:schemeClr val="bg1"/>
                </a:solidFill>
              </a:rPr>
              <a:pPr/>
              <a:t>6</a:t>
            </a:fld>
            <a:endParaRPr lang="nl-BE" dirty="0">
              <a:solidFill>
                <a:schemeClr val="bg1"/>
              </a:solidFill>
            </a:endParaRPr>
          </a:p>
        </p:txBody>
      </p:sp>
      <p:sp>
        <p:nvSpPr>
          <p:cNvPr id="7" name="Tekstvak 6">
            <a:extLst>
              <a:ext uri="{FF2B5EF4-FFF2-40B4-BE49-F238E27FC236}">
                <a16:creationId xmlns:a16="http://schemas.microsoft.com/office/drawing/2014/main" id="{44DDC01E-A84A-406A-4AEE-C241FDFBF254}"/>
              </a:ext>
            </a:extLst>
          </p:cNvPr>
          <p:cNvSpPr txBox="1"/>
          <p:nvPr/>
        </p:nvSpPr>
        <p:spPr>
          <a:xfrm>
            <a:off x="838200" y="6482666"/>
            <a:ext cx="1484376" cy="230832"/>
          </a:xfrm>
          <a:prstGeom prst="rect">
            <a:avLst/>
          </a:prstGeom>
          <a:noFill/>
        </p:spPr>
        <p:txBody>
          <a:bodyPr wrap="square" rtlCol="0">
            <a:spAutoFit/>
          </a:bodyPr>
          <a:lstStyle/>
          <a:p>
            <a:r>
              <a:rPr lang="nl-BE" sz="900" b="1" i="0" dirty="0">
                <a:solidFill>
                  <a:schemeClr val="bg1"/>
                </a:solidFill>
                <a:effectLst/>
                <a:latin typeface="Montserrat" pitchFamily="2" charset="77"/>
              </a:rPr>
              <a:t>© </a:t>
            </a:r>
            <a:r>
              <a:rPr lang="nl-BE" sz="800" b="1" dirty="0">
                <a:solidFill>
                  <a:schemeClr val="bg1"/>
                </a:solidFill>
                <a:effectLst/>
                <a:latin typeface="Montserrat SemiBold" pitchFamily="2" charset="77"/>
              </a:rPr>
              <a:t>boundy.be </a:t>
            </a:r>
            <a:endParaRPr lang="nl-BE" sz="800" b="1" dirty="0">
              <a:solidFill>
                <a:schemeClr val="bg1"/>
              </a:solidFill>
              <a:latin typeface="Montserrat SemiBold" pitchFamily="2" charset="77"/>
            </a:endParaRPr>
          </a:p>
        </p:txBody>
      </p:sp>
      <p:pic>
        <p:nvPicPr>
          <p:cNvPr id="11" name="Graphic 10">
            <a:extLst>
              <a:ext uri="{FF2B5EF4-FFF2-40B4-BE49-F238E27FC236}">
                <a16:creationId xmlns:a16="http://schemas.microsoft.com/office/drawing/2014/main" id="{28E29B24-F8B0-74BA-DF89-243D12485D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10388600" y="6070241"/>
            <a:ext cx="1481667" cy="282222"/>
          </a:xfrm>
          <a:prstGeom prst="rect">
            <a:avLst/>
          </a:prstGeom>
        </p:spPr>
      </p:pic>
    </p:spTree>
    <p:extLst>
      <p:ext uri="{BB962C8B-B14F-4D97-AF65-F5344CB8AC3E}">
        <p14:creationId xmlns:p14="http://schemas.microsoft.com/office/powerpoint/2010/main" val="3323122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67AE1-0AFB-04DC-C43C-188D7E9D68A4}"/>
            </a:ext>
          </a:extLst>
        </p:cNvPr>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5B32E937-33DD-F801-6892-3FF93BF2BC6B}"/>
              </a:ext>
            </a:extLst>
          </p:cNvPr>
          <p:cNvSpPr>
            <a:spLocks noGrp="1"/>
          </p:cNvSpPr>
          <p:nvPr>
            <p:ph type="sldNum" sz="quarter" idx="12"/>
          </p:nvPr>
        </p:nvSpPr>
        <p:spPr/>
        <p:txBody>
          <a:bodyPr/>
          <a:lstStyle/>
          <a:p>
            <a:fld id="{E17A5B1F-EC8A-3949-A1CB-471C6E6E8B9C}" type="slidenum">
              <a:rPr lang="nl-BE" smtClean="0"/>
              <a:t>7</a:t>
            </a:fld>
            <a:endParaRPr lang="nl-BE"/>
          </a:p>
        </p:txBody>
      </p:sp>
      <p:sp>
        <p:nvSpPr>
          <p:cNvPr id="4" name="Rechthoek 3">
            <a:extLst>
              <a:ext uri="{FF2B5EF4-FFF2-40B4-BE49-F238E27FC236}">
                <a16:creationId xmlns:a16="http://schemas.microsoft.com/office/drawing/2014/main" id="{18B55E34-6ECC-BE42-C8D6-DC945AE8E6BA}"/>
              </a:ext>
            </a:extLst>
          </p:cNvPr>
          <p:cNvSpPr>
            <a:spLocks/>
          </p:cNvSpPr>
          <p:nvPr/>
        </p:nvSpPr>
        <p:spPr>
          <a:xfrm flipV="1">
            <a:off x="0" y="6343764"/>
            <a:ext cx="12192000" cy="514225"/>
          </a:xfrm>
          <a:prstGeom prst="rect">
            <a:avLst/>
          </a:prstGeom>
          <a:solidFill>
            <a:srgbClr val="FBB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 </a:t>
            </a:r>
          </a:p>
        </p:txBody>
      </p:sp>
      <p:sp>
        <p:nvSpPr>
          <p:cNvPr id="5" name="Tekstvak 4">
            <a:extLst>
              <a:ext uri="{FF2B5EF4-FFF2-40B4-BE49-F238E27FC236}">
                <a16:creationId xmlns:a16="http://schemas.microsoft.com/office/drawing/2014/main" id="{32E2DDCE-A06A-5F6D-3A7C-04868A0728F9}"/>
              </a:ext>
            </a:extLst>
          </p:cNvPr>
          <p:cNvSpPr txBox="1"/>
          <p:nvPr/>
        </p:nvSpPr>
        <p:spPr>
          <a:xfrm>
            <a:off x="812479" y="1226364"/>
            <a:ext cx="10532529" cy="3164456"/>
          </a:xfrm>
          <a:prstGeom prst="rect">
            <a:avLst/>
          </a:prstGeom>
          <a:noFill/>
        </p:spPr>
        <p:txBody>
          <a:bodyPr wrap="square" tIns="0" rtlCol="0">
            <a:spAutoFit/>
          </a:bodyPr>
          <a:lstStyle/>
          <a:p>
            <a:pPr>
              <a:lnSpc>
                <a:spcPct val="150000"/>
              </a:lnSpc>
            </a:pPr>
            <a:r>
              <a:rPr lang="nl-BE" b="1" spc="150" dirty="0">
                <a:solidFill>
                  <a:srgbClr val="FBBA09"/>
                </a:solidFill>
                <a:latin typeface="Montserrat" pitchFamily="2" charset="77"/>
              </a:rPr>
              <a:t>Over Boundy</a:t>
            </a:r>
          </a:p>
          <a:p>
            <a:pPr>
              <a:lnSpc>
                <a:spcPct val="150000"/>
              </a:lnSpc>
            </a:pPr>
            <a:endParaRPr lang="nl-BE" sz="1400" b="0" i="0" dirty="0">
              <a:solidFill>
                <a:srgbClr val="454B4B"/>
              </a:solidFill>
              <a:effectLst/>
              <a:latin typeface="Montserrat" pitchFamily="2" charset="77"/>
            </a:endParaRPr>
          </a:p>
          <a:p>
            <a:pPr>
              <a:lnSpc>
                <a:spcPct val="150000"/>
              </a:lnSpc>
            </a:pPr>
            <a:r>
              <a:rPr lang="nl-BE" sz="1600" b="1" dirty="0">
                <a:solidFill>
                  <a:srgbClr val="38509F"/>
                </a:solidFill>
                <a:latin typeface="Montserrat" pitchFamily="2" charset="77"/>
              </a:rPr>
              <a:t>3</a:t>
            </a:r>
            <a:r>
              <a:rPr lang="nl-BE" sz="1600" b="1" i="0" dirty="0">
                <a:solidFill>
                  <a:srgbClr val="38509F"/>
                </a:solidFill>
                <a:effectLst/>
                <a:latin typeface="Montserrat" pitchFamily="2" charset="77"/>
              </a:rPr>
              <a:t> – Ons aanbod specifiek voor OCMW’S</a:t>
            </a:r>
          </a:p>
          <a:p>
            <a:endParaRPr lang="nl-NL" sz="1400" dirty="0"/>
          </a:p>
          <a:p>
            <a:r>
              <a:rPr lang="nl-NL" sz="1400" b="1" dirty="0" err="1">
                <a:latin typeface="Montserrat" panose="00000500000000000000" pitchFamily="2" charset="0"/>
              </a:rPr>
              <a:t>Teamcoaching</a:t>
            </a:r>
            <a:endParaRPr lang="nl-NL" sz="1400" b="1" dirty="0">
              <a:latin typeface="Montserrat" panose="00000500000000000000" pitchFamily="2" charset="0"/>
            </a:endParaRPr>
          </a:p>
          <a:p>
            <a:endParaRPr lang="nl-NL" sz="1400" dirty="0"/>
          </a:p>
          <a:p>
            <a:r>
              <a:rPr lang="nl-NL" sz="1400" dirty="0">
                <a:latin typeface="Montserrat" panose="00000500000000000000" pitchFamily="2" charset="0"/>
              </a:rPr>
              <a:t>Agressie raakt teams. Soms zichtbaar, soms onderhuids. Na een incident, bij oplopende spanningen of wanneer samenwerking onder druk staat, hebben teams nood aan ruimte – om te spreken, te herstellen en opnieuw verbinding te maken.</a:t>
            </a:r>
          </a:p>
          <a:p>
            <a:r>
              <a:rPr lang="nl-NL" sz="1400" dirty="0">
                <a:latin typeface="Montserrat" panose="00000500000000000000" pitchFamily="2" charset="0"/>
              </a:rPr>
              <a:t>Boundy begeleidt via </a:t>
            </a:r>
            <a:r>
              <a:rPr lang="nl-NL" sz="1400" dirty="0" err="1">
                <a:latin typeface="Montserrat" panose="00000500000000000000" pitchFamily="2" charset="0"/>
              </a:rPr>
              <a:t>teamcoaching</a:t>
            </a:r>
            <a:r>
              <a:rPr lang="nl-NL" sz="1400" dirty="0">
                <a:latin typeface="Montserrat" panose="00000500000000000000" pitchFamily="2" charset="0"/>
              </a:rPr>
              <a:t> teams om rust, duidelijkheid en gedragenheid te vinden in het dagelijks werk. Zo blijven teams samen stevig, ook wanneer het spannend wordt.</a:t>
            </a:r>
          </a:p>
          <a:p>
            <a:pPr>
              <a:lnSpc>
                <a:spcPct val="150000"/>
              </a:lnSpc>
            </a:pPr>
            <a:endParaRPr lang="nl-BE" sz="1400" dirty="0">
              <a:solidFill>
                <a:srgbClr val="454B4B"/>
              </a:solidFill>
              <a:latin typeface="Montserrat" pitchFamily="2" charset="77"/>
            </a:endParaRPr>
          </a:p>
        </p:txBody>
      </p:sp>
      <p:sp>
        <p:nvSpPr>
          <p:cNvPr id="6" name="Tijdelijke aanduiding voor dianummer 2">
            <a:extLst>
              <a:ext uri="{FF2B5EF4-FFF2-40B4-BE49-F238E27FC236}">
                <a16:creationId xmlns:a16="http://schemas.microsoft.com/office/drawing/2014/main" id="{90A5820E-7B7C-B119-9D50-F2BD22CB3ECE}"/>
              </a:ext>
            </a:extLst>
          </p:cNvPr>
          <p:cNvSpPr txBox="1">
            <a:spLocks/>
          </p:cNvSpPr>
          <p:nvPr/>
        </p:nvSpPr>
        <p:spPr>
          <a:xfrm>
            <a:off x="8610600" y="6356350"/>
            <a:ext cx="2743200" cy="514225"/>
          </a:xfrm>
          <a:prstGeom prst="rect">
            <a:avLst/>
          </a:prstGeom>
        </p:spPr>
        <p:txBody>
          <a:bodyPr vert="horz" lIns="91440" tIns="45720" rIns="91440" bIns="45720" rtlCol="0" anchor="ctr"/>
          <a:lstStyle>
            <a:defPPr>
              <a:defRPr lang="nl-BE"/>
            </a:defPPr>
            <a:lvl1pPr marL="0" algn="r" defTabSz="914400" rtl="0" eaLnBrk="1" latinLnBrk="0" hangingPunct="1">
              <a:defRPr sz="1000" b="1"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17A5B1F-EC8A-3949-A1CB-471C6E6E8B9C}" type="slidenum">
              <a:rPr lang="nl-BE" smtClean="0">
                <a:solidFill>
                  <a:schemeClr val="bg1"/>
                </a:solidFill>
              </a:rPr>
              <a:pPr/>
              <a:t>7</a:t>
            </a:fld>
            <a:endParaRPr lang="nl-BE" dirty="0">
              <a:solidFill>
                <a:schemeClr val="bg1"/>
              </a:solidFill>
            </a:endParaRPr>
          </a:p>
        </p:txBody>
      </p:sp>
      <p:sp>
        <p:nvSpPr>
          <p:cNvPr id="7" name="Tekstvak 6">
            <a:extLst>
              <a:ext uri="{FF2B5EF4-FFF2-40B4-BE49-F238E27FC236}">
                <a16:creationId xmlns:a16="http://schemas.microsoft.com/office/drawing/2014/main" id="{0BB8BC71-6904-C9C5-1E4A-DFFCB3C9C763}"/>
              </a:ext>
            </a:extLst>
          </p:cNvPr>
          <p:cNvSpPr txBox="1"/>
          <p:nvPr/>
        </p:nvSpPr>
        <p:spPr>
          <a:xfrm>
            <a:off x="838200" y="6482666"/>
            <a:ext cx="1484376" cy="230832"/>
          </a:xfrm>
          <a:prstGeom prst="rect">
            <a:avLst/>
          </a:prstGeom>
          <a:noFill/>
        </p:spPr>
        <p:txBody>
          <a:bodyPr wrap="square" rtlCol="0">
            <a:spAutoFit/>
          </a:bodyPr>
          <a:lstStyle/>
          <a:p>
            <a:r>
              <a:rPr lang="nl-BE" sz="900" b="1" i="0" dirty="0">
                <a:solidFill>
                  <a:schemeClr val="bg1"/>
                </a:solidFill>
                <a:effectLst/>
                <a:latin typeface="Montserrat" pitchFamily="2" charset="77"/>
              </a:rPr>
              <a:t>© </a:t>
            </a:r>
            <a:r>
              <a:rPr lang="nl-BE" sz="800" b="1" dirty="0">
                <a:solidFill>
                  <a:schemeClr val="bg1"/>
                </a:solidFill>
                <a:effectLst/>
                <a:latin typeface="Montserrat SemiBold" pitchFamily="2" charset="77"/>
              </a:rPr>
              <a:t>boundy.be </a:t>
            </a:r>
            <a:endParaRPr lang="nl-BE" sz="800" b="1" dirty="0">
              <a:solidFill>
                <a:schemeClr val="bg1"/>
              </a:solidFill>
              <a:latin typeface="Montserrat SemiBold" pitchFamily="2" charset="77"/>
            </a:endParaRPr>
          </a:p>
        </p:txBody>
      </p:sp>
      <p:pic>
        <p:nvPicPr>
          <p:cNvPr id="11" name="Graphic 10">
            <a:extLst>
              <a:ext uri="{FF2B5EF4-FFF2-40B4-BE49-F238E27FC236}">
                <a16:creationId xmlns:a16="http://schemas.microsoft.com/office/drawing/2014/main" id="{57714E87-F091-2ED2-A3C5-6664AD024C8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10388600" y="6070241"/>
            <a:ext cx="1481667" cy="282222"/>
          </a:xfrm>
          <a:prstGeom prst="rect">
            <a:avLst/>
          </a:prstGeom>
        </p:spPr>
      </p:pic>
    </p:spTree>
    <p:extLst>
      <p:ext uri="{BB962C8B-B14F-4D97-AF65-F5344CB8AC3E}">
        <p14:creationId xmlns:p14="http://schemas.microsoft.com/office/powerpoint/2010/main" val="2348238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E0098-E87F-5E5A-2AE2-99C09405D99D}"/>
            </a:ext>
          </a:extLst>
        </p:cNvPr>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5EBF5D2D-7FC5-0A5F-AE25-8575ED5BBDA7}"/>
              </a:ext>
            </a:extLst>
          </p:cNvPr>
          <p:cNvSpPr>
            <a:spLocks noGrp="1"/>
          </p:cNvSpPr>
          <p:nvPr>
            <p:ph type="sldNum" sz="quarter" idx="12"/>
          </p:nvPr>
        </p:nvSpPr>
        <p:spPr/>
        <p:txBody>
          <a:bodyPr/>
          <a:lstStyle/>
          <a:p>
            <a:fld id="{E17A5B1F-EC8A-3949-A1CB-471C6E6E8B9C}" type="slidenum">
              <a:rPr lang="nl-BE" smtClean="0"/>
              <a:t>8</a:t>
            </a:fld>
            <a:endParaRPr lang="nl-BE"/>
          </a:p>
        </p:txBody>
      </p:sp>
      <p:sp>
        <p:nvSpPr>
          <p:cNvPr id="4" name="Rechthoek 3">
            <a:extLst>
              <a:ext uri="{FF2B5EF4-FFF2-40B4-BE49-F238E27FC236}">
                <a16:creationId xmlns:a16="http://schemas.microsoft.com/office/drawing/2014/main" id="{FB2F7E94-182C-5849-2134-B7E9F909D2B5}"/>
              </a:ext>
            </a:extLst>
          </p:cNvPr>
          <p:cNvSpPr>
            <a:spLocks/>
          </p:cNvSpPr>
          <p:nvPr/>
        </p:nvSpPr>
        <p:spPr>
          <a:xfrm flipV="1">
            <a:off x="0" y="6343764"/>
            <a:ext cx="12192000" cy="514225"/>
          </a:xfrm>
          <a:prstGeom prst="rect">
            <a:avLst/>
          </a:prstGeom>
          <a:solidFill>
            <a:srgbClr val="FBB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 </a:t>
            </a:r>
          </a:p>
        </p:txBody>
      </p:sp>
      <p:sp>
        <p:nvSpPr>
          <p:cNvPr id="5" name="Tekstvak 4">
            <a:extLst>
              <a:ext uri="{FF2B5EF4-FFF2-40B4-BE49-F238E27FC236}">
                <a16:creationId xmlns:a16="http://schemas.microsoft.com/office/drawing/2014/main" id="{2F15B8C3-F2B5-65A1-4914-24B807DA6084}"/>
              </a:ext>
            </a:extLst>
          </p:cNvPr>
          <p:cNvSpPr txBox="1"/>
          <p:nvPr/>
        </p:nvSpPr>
        <p:spPr>
          <a:xfrm>
            <a:off x="812479" y="1226364"/>
            <a:ext cx="10532529" cy="4888005"/>
          </a:xfrm>
          <a:prstGeom prst="rect">
            <a:avLst/>
          </a:prstGeom>
          <a:noFill/>
        </p:spPr>
        <p:txBody>
          <a:bodyPr wrap="square" tIns="0" rtlCol="0">
            <a:spAutoFit/>
          </a:bodyPr>
          <a:lstStyle/>
          <a:p>
            <a:pPr>
              <a:lnSpc>
                <a:spcPct val="150000"/>
              </a:lnSpc>
            </a:pPr>
            <a:r>
              <a:rPr lang="nl-BE" b="1" spc="150" dirty="0">
                <a:solidFill>
                  <a:srgbClr val="FBBA09"/>
                </a:solidFill>
                <a:latin typeface="Montserrat" pitchFamily="2" charset="77"/>
              </a:rPr>
              <a:t>Over Boundy</a:t>
            </a:r>
          </a:p>
          <a:p>
            <a:pPr>
              <a:lnSpc>
                <a:spcPct val="150000"/>
              </a:lnSpc>
            </a:pPr>
            <a:endParaRPr lang="nl-BE" sz="1400" b="0" i="0" dirty="0">
              <a:solidFill>
                <a:srgbClr val="454B4B"/>
              </a:solidFill>
              <a:effectLst/>
              <a:latin typeface="Montserrat" pitchFamily="2" charset="77"/>
            </a:endParaRPr>
          </a:p>
          <a:p>
            <a:pPr>
              <a:lnSpc>
                <a:spcPct val="150000"/>
              </a:lnSpc>
            </a:pPr>
            <a:r>
              <a:rPr lang="nl-BE" sz="1600" b="1" dirty="0">
                <a:solidFill>
                  <a:srgbClr val="38509F"/>
                </a:solidFill>
                <a:latin typeface="Montserrat" pitchFamily="2" charset="77"/>
              </a:rPr>
              <a:t>3</a:t>
            </a:r>
            <a:r>
              <a:rPr lang="nl-BE" sz="1600" b="1" i="0" dirty="0">
                <a:solidFill>
                  <a:srgbClr val="38509F"/>
                </a:solidFill>
                <a:effectLst/>
                <a:latin typeface="Montserrat" pitchFamily="2" charset="77"/>
              </a:rPr>
              <a:t> – Ons aanbod specifiek voor OCMW’S</a:t>
            </a:r>
          </a:p>
          <a:p>
            <a:endParaRPr lang="nl-NL" sz="1400" dirty="0"/>
          </a:p>
          <a:p>
            <a:r>
              <a:rPr lang="nl-NL" sz="1400" b="1" dirty="0">
                <a:latin typeface="Montserrat" panose="00000500000000000000" pitchFamily="2" charset="0"/>
              </a:rPr>
              <a:t>Beleidsondersteuning</a:t>
            </a:r>
          </a:p>
          <a:p>
            <a:endParaRPr lang="nl-NL" sz="1400" dirty="0"/>
          </a:p>
          <a:p>
            <a:r>
              <a:rPr lang="nl-NL" sz="1400" dirty="0">
                <a:latin typeface="Montserrat" panose="00000500000000000000" pitchFamily="2" charset="0"/>
              </a:rPr>
              <a:t>Rust, duidelijkheid en hanteerbaarheid ontstaan niet toevallig. Ze groeien uit visie, keuzes en gedeeld eigenaarschap. Boundy begeleidt organisaties bij het opzetten, actualiseren of versterken van een agressiebeleid dat leeft – niet in een map, maar in de praktijk.</a:t>
            </a:r>
          </a:p>
          <a:p>
            <a:r>
              <a:rPr lang="nl-NL" sz="1400" dirty="0">
                <a:latin typeface="Montserrat" panose="00000500000000000000" pitchFamily="2" charset="0"/>
              </a:rPr>
              <a:t>We bouwen beleid dat gedragen wordt, herkenbaar is en aansluit bij de dagelijkse realiteit van medewerkers. Een beleid leeft pas wanneer de mensen die ermee werken het herkennen, begrijpen en ondersteunen.</a:t>
            </a:r>
          </a:p>
          <a:p>
            <a:endParaRPr lang="nl-NL" sz="1400" b="1" dirty="0">
              <a:latin typeface="Montserrat" panose="00000500000000000000" pitchFamily="2" charset="0"/>
            </a:endParaRPr>
          </a:p>
          <a:p>
            <a:r>
              <a:rPr lang="nl-NL" sz="1400" b="1" dirty="0">
                <a:latin typeface="Montserrat" panose="00000500000000000000" pitchFamily="2" charset="0"/>
              </a:rPr>
              <a:t>Onze zes principes:</a:t>
            </a:r>
          </a:p>
          <a:p>
            <a:pPr marL="285750" indent="-285750">
              <a:buFont typeface="Arial" panose="020B0604020202020204" pitchFamily="34" charset="0"/>
              <a:buChar char="•"/>
            </a:pPr>
            <a:r>
              <a:rPr lang="nl-NL" sz="1400" dirty="0">
                <a:latin typeface="Montserrat" panose="00000500000000000000" pitchFamily="2" charset="0"/>
              </a:rPr>
              <a:t>participatief en representatief</a:t>
            </a:r>
          </a:p>
          <a:p>
            <a:pPr marL="285750" indent="-285750">
              <a:buFont typeface="Arial" panose="020B0604020202020204" pitchFamily="34" charset="0"/>
              <a:buChar char="•"/>
            </a:pPr>
            <a:r>
              <a:rPr lang="nl-NL" sz="1400" dirty="0">
                <a:latin typeface="Montserrat" panose="00000500000000000000" pitchFamily="2" charset="0"/>
              </a:rPr>
              <a:t>realistisch en praktijkgericht</a:t>
            </a:r>
          </a:p>
          <a:p>
            <a:pPr marL="285750" indent="-285750">
              <a:buFont typeface="Arial" panose="020B0604020202020204" pitchFamily="34" charset="0"/>
              <a:buChar char="•"/>
            </a:pPr>
            <a:r>
              <a:rPr lang="nl-NL" sz="1400" dirty="0">
                <a:latin typeface="Montserrat" panose="00000500000000000000" pitchFamily="2" charset="0"/>
              </a:rPr>
              <a:t>compact, duidelijk en hanteerbaar</a:t>
            </a:r>
          </a:p>
          <a:p>
            <a:pPr marL="285750" indent="-285750">
              <a:buFont typeface="Arial" panose="020B0604020202020204" pitchFamily="34" charset="0"/>
              <a:buChar char="•"/>
            </a:pPr>
            <a:r>
              <a:rPr lang="nl-NL" sz="1400" dirty="0">
                <a:latin typeface="Montserrat" panose="00000500000000000000" pitchFamily="2" charset="0"/>
              </a:rPr>
              <a:t>congruent met missie, visie en waarden</a:t>
            </a:r>
          </a:p>
          <a:p>
            <a:pPr marL="285750" indent="-285750">
              <a:buFont typeface="Arial" panose="020B0604020202020204" pitchFamily="34" charset="0"/>
              <a:buChar char="•"/>
            </a:pPr>
            <a:r>
              <a:rPr lang="nl-NL" sz="1400" dirty="0">
                <a:latin typeface="Montserrat" panose="00000500000000000000" pitchFamily="2" charset="0"/>
              </a:rPr>
              <a:t>samenhangend (preventie – reactie – opvolging)</a:t>
            </a:r>
          </a:p>
          <a:p>
            <a:pPr marL="285750" indent="-285750">
              <a:buFont typeface="Arial" panose="020B0604020202020204" pitchFamily="34" charset="0"/>
              <a:buChar char="•"/>
            </a:pPr>
            <a:r>
              <a:rPr lang="nl-NL" sz="1400" dirty="0">
                <a:latin typeface="Montserrat" panose="00000500000000000000" pitchFamily="2" charset="0"/>
              </a:rPr>
              <a:t>gericht op verankering in gedrag en cultuur</a:t>
            </a:r>
          </a:p>
          <a:p>
            <a:pPr>
              <a:lnSpc>
                <a:spcPct val="150000"/>
              </a:lnSpc>
            </a:pPr>
            <a:endParaRPr lang="nl-BE" sz="1400" dirty="0">
              <a:solidFill>
                <a:srgbClr val="454B4B"/>
              </a:solidFill>
              <a:latin typeface="Montserrat" pitchFamily="2" charset="77"/>
            </a:endParaRPr>
          </a:p>
        </p:txBody>
      </p:sp>
      <p:sp>
        <p:nvSpPr>
          <p:cNvPr id="6" name="Tijdelijke aanduiding voor dianummer 2">
            <a:extLst>
              <a:ext uri="{FF2B5EF4-FFF2-40B4-BE49-F238E27FC236}">
                <a16:creationId xmlns:a16="http://schemas.microsoft.com/office/drawing/2014/main" id="{1C558A53-FCD8-6532-5CEE-A13653B90A9F}"/>
              </a:ext>
            </a:extLst>
          </p:cNvPr>
          <p:cNvSpPr txBox="1">
            <a:spLocks/>
          </p:cNvSpPr>
          <p:nvPr/>
        </p:nvSpPr>
        <p:spPr>
          <a:xfrm>
            <a:off x="8610600" y="6356350"/>
            <a:ext cx="2743200" cy="514225"/>
          </a:xfrm>
          <a:prstGeom prst="rect">
            <a:avLst/>
          </a:prstGeom>
        </p:spPr>
        <p:txBody>
          <a:bodyPr vert="horz" lIns="91440" tIns="45720" rIns="91440" bIns="45720" rtlCol="0" anchor="ctr"/>
          <a:lstStyle>
            <a:defPPr>
              <a:defRPr lang="nl-BE"/>
            </a:defPPr>
            <a:lvl1pPr marL="0" algn="r" defTabSz="914400" rtl="0" eaLnBrk="1" latinLnBrk="0" hangingPunct="1">
              <a:defRPr sz="1000" b="1"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17A5B1F-EC8A-3949-A1CB-471C6E6E8B9C}" type="slidenum">
              <a:rPr lang="nl-BE" smtClean="0">
                <a:solidFill>
                  <a:schemeClr val="bg1"/>
                </a:solidFill>
              </a:rPr>
              <a:pPr/>
              <a:t>8</a:t>
            </a:fld>
            <a:endParaRPr lang="nl-BE" dirty="0">
              <a:solidFill>
                <a:schemeClr val="bg1"/>
              </a:solidFill>
            </a:endParaRPr>
          </a:p>
        </p:txBody>
      </p:sp>
      <p:sp>
        <p:nvSpPr>
          <p:cNvPr id="7" name="Tekstvak 6">
            <a:extLst>
              <a:ext uri="{FF2B5EF4-FFF2-40B4-BE49-F238E27FC236}">
                <a16:creationId xmlns:a16="http://schemas.microsoft.com/office/drawing/2014/main" id="{A45BBA0B-4209-8CCD-878E-298707692567}"/>
              </a:ext>
            </a:extLst>
          </p:cNvPr>
          <p:cNvSpPr txBox="1"/>
          <p:nvPr/>
        </p:nvSpPr>
        <p:spPr>
          <a:xfrm>
            <a:off x="838200" y="6482666"/>
            <a:ext cx="1484376" cy="230832"/>
          </a:xfrm>
          <a:prstGeom prst="rect">
            <a:avLst/>
          </a:prstGeom>
          <a:noFill/>
        </p:spPr>
        <p:txBody>
          <a:bodyPr wrap="square" rtlCol="0">
            <a:spAutoFit/>
          </a:bodyPr>
          <a:lstStyle/>
          <a:p>
            <a:r>
              <a:rPr lang="nl-BE" sz="900" b="1" i="0" dirty="0">
                <a:solidFill>
                  <a:schemeClr val="bg1"/>
                </a:solidFill>
                <a:effectLst/>
                <a:latin typeface="Montserrat" pitchFamily="2" charset="77"/>
              </a:rPr>
              <a:t>© </a:t>
            </a:r>
            <a:r>
              <a:rPr lang="nl-BE" sz="800" b="1" dirty="0">
                <a:solidFill>
                  <a:schemeClr val="bg1"/>
                </a:solidFill>
                <a:effectLst/>
                <a:latin typeface="Montserrat SemiBold" pitchFamily="2" charset="77"/>
              </a:rPr>
              <a:t>boundy.be </a:t>
            </a:r>
            <a:endParaRPr lang="nl-BE" sz="800" b="1" dirty="0">
              <a:solidFill>
                <a:schemeClr val="bg1"/>
              </a:solidFill>
              <a:latin typeface="Montserrat SemiBold" pitchFamily="2" charset="77"/>
            </a:endParaRPr>
          </a:p>
        </p:txBody>
      </p:sp>
      <p:pic>
        <p:nvPicPr>
          <p:cNvPr id="11" name="Graphic 10">
            <a:extLst>
              <a:ext uri="{FF2B5EF4-FFF2-40B4-BE49-F238E27FC236}">
                <a16:creationId xmlns:a16="http://schemas.microsoft.com/office/drawing/2014/main" id="{A3275268-6F36-7E05-8D64-CE8C92C96F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10388600" y="6070241"/>
            <a:ext cx="1481667" cy="282222"/>
          </a:xfrm>
          <a:prstGeom prst="rect">
            <a:avLst/>
          </a:prstGeom>
        </p:spPr>
      </p:pic>
      <p:pic>
        <p:nvPicPr>
          <p:cNvPr id="3" name="Afbeelding 2">
            <a:extLst>
              <a:ext uri="{FF2B5EF4-FFF2-40B4-BE49-F238E27FC236}">
                <a16:creationId xmlns:a16="http://schemas.microsoft.com/office/drawing/2014/main" id="{E5CC8107-6019-12CA-7AAC-BAFDEC87BB82}"/>
              </a:ext>
            </a:extLst>
          </p:cNvPr>
          <p:cNvPicPr>
            <a:picLocks noChangeAspect="1"/>
          </p:cNvPicPr>
          <p:nvPr/>
        </p:nvPicPr>
        <p:blipFill>
          <a:blip r:embed="rId4"/>
          <a:stretch>
            <a:fillRect/>
          </a:stretch>
        </p:blipFill>
        <p:spPr>
          <a:xfrm>
            <a:off x="7343285" y="4129723"/>
            <a:ext cx="2055691" cy="1300086"/>
          </a:xfrm>
          <a:prstGeom prst="rect">
            <a:avLst/>
          </a:prstGeom>
        </p:spPr>
      </p:pic>
    </p:spTree>
    <p:extLst>
      <p:ext uri="{BB962C8B-B14F-4D97-AF65-F5344CB8AC3E}">
        <p14:creationId xmlns:p14="http://schemas.microsoft.com/office/powerpoint/2010/main" val="3640440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5DA38-AB6B-C291-AA35-DA10CDE0EFA2}"/>
            </a:ext>
          </a:extLst>
        </p:cNvPr>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77362900-8954-29D2-24AE-814A2E4C54E4}"/>
              </a:ext>
            </a:extLst>
          </p:cNvPr>
          <p:cNvSpPr>
            <a:spLocks noGrp="1"/>
          </p:cNvSpPr>
          <p:nvPr>
            <p:ph type="sldNum" sz="quarter" idx="12"/>
          </p:nvPr>
        </p:nvSpPr>
        <p:spPr/>
        <p:txBody>
          <a:bodyPr/>
          <a:lstStyle/>
          <a:p>
            <a:fld id="{E17A5B1F-EC8A-3949-A1CB-471C6E6E8B9C}" type="slidenum">
              <a:rPr lang="nl-BE" smtClean="0"/>
              <a:t>9</a:t>
            </a:fld>
            <a:endParaRPr lang="nl-BE"/>
          </a:p>
        </p:txBody>
      </p:sp>
      <p:sp>
        <p:nvSpPr>
          <p:cNvPr id="4" name="Rechthoek 3">
            <a:extLst>
              <a:ext uri="{FF2B5EF4-FFF2-40B4-BE49-F238E27FC236}">
                <a16:creationId xmlns:a16="http://schemas.microsoft.com/office/drawing/2014/main" id="{CD04AF64-63E1-74BF-CC43-93FBBA0ECEB7}"/>
              </a:ext>
            </a:extLst>
          </p:cNvPr>
          <p:cNvSpPr>
            <a:spLocks/>
          </p:cNvSpPr>
          <p:nvPr/>
        </p:nvSpPr>
        <p:spPr>
          <a:xfrm flipV="1">
            <a:off x="0" y="6343764"/>
            <a:ext cx="12192000" cy="514225"/>
          </a:xfrm>
          <a:prstGeom prst="rect">
            <a:avLst/>
          </a:prstGeom>
          <a:solidFill>
            <a:srgbClr val="FBB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t> </a:t>
            </a:r>
          </a:p>
        </p:txBody>
      </p:sp>
      <p:sp>
        <p:nvSpPr>
          <p:cNvPr id="5" name="Tekstvak 4">
            <a:extLst>
              <a:ext uri="{FF2B5EF4-FFF2-40B4-BE49-F238E27FC236}">
                <a16:creationId xmlns:a16="http://schemas.microsoft.com/office/drawing/2014/main" id="{18BADA04-4726-BA5B-0378-B148CC2D237B}"/>
              </a:ext>
            </a:extLst>
          </p:cNvPr>
          <p:cNvSpPr txBox="1"/>
          <p:nvPr/>
        </p:nvSpPr>
        <p:spPr>
          <a:xfrm>
            <a:off x="812479" y="1226364"/>
            <a:ext cx="10532529" cy="2733569"/>
          </a:xfrm>
          <a:prstGeom prst="rect">
            <a:avLst/>
          </a:prstGeom>
          <a:noFill/>
        </p:spPr>
        <p:txBody>
          <a:bodyPr wrap="square" tIns="0" rtlCol="0">
            <a:spAutoFit/>
          </a:bodyPr>
          <a:lstStyle/>
          <a:p>
            <a:pPr>
              <a:lnSpc>
                <a:spcPct val="150000"/>
              </a:lnSpc>
            </a:pPr>
            <a:r>
              <a:rPr lang="nl-BE" b="1" spc="150" dirty="0">
                <a:solidFill>
                  <a:srgbClr val="FBBA09"/>
                </a:solidFill>
                <a:latin typeface="Montserrat" pitchFamily="2" charset="77"/>
              </a:rPr>
              <a:t>Over Boundy</a:t>
            </a:r>
          </a:p>
          <a:p>
            <a:pPr>
              <a:lnSpc>
                <a:spcPct val="150000"/>
              </a:lnSpc>
            </a:pPr>
            <a:endParaRPr lang="nl-BE" sz="1400" b="0" i="0" dirty="0">
              <a:solidFill>
                <a:srgbClr val="454B4B"/>
              </a:solidFill>
              <a:effectLst/>
              <a:latin typeface="Montserrat" pitchFamily="2" charset="77"/>
            </a:endParaRPr>
          </a:p>
          <a:p>
            <a:pPr>
              <a:lnSpc>
                <a:spcPct val="150000"/>
              </a:lnSpc>
            </a:pPr>
            <a:r>
              <a:rPr lang="nl-BE" sz="1600" b="1" i="0" dirty="0">
                <a:solidFill>
                  <a:srgbClr val="38509F"/>
                </a:solidFill>
                <a:effectLst/>
                <a:latin typeface="Montserrat" pitchFamily="2" charset="77"/>
              </a:rPr>
              <a:t>4 – Meer info?</a:t>
            </a:r>
          </a:p>
          <a:p>
            <a:endParaRPr lang="nl-NL" sz="1400" dirty="0"/>
          </a:p>
          <a:p>
            <a:r>
              <a:rPr lang="nl-NL" sz="1400" dirty="0">
                <a:latin typeface="Montserrat" panose="00000500000000000000" pitchFamily="2" charset="0"/>
                <a:hlinkClick r:id="rId2"/>
              </a:rPr>
              <a:t>www.boundy.be</a:t>
            </a:r>
            <a:endParaRPr lang="nl-NL" sz="1400" dirty="0">
              <a:latin typeface="Montserrat" panose="00000500000000000000" pitchFamily="2" charset="0"/>
            </a:endParaRPr>
          </a:p>
          <a:p>
            <a:endParaRPr lang="nl-NL" sz="1400" dirty="0">
              <a:latin typeface="Montserrat" panose="00000500000000000000" pitchFamily="2" charset="0"/>
            </a:endParaRPr>
          </a:p>
          <a:p>
            <a:r>
              <a:rPr lang="nl-NL" sz="1400" dirty="0">
                <a:latin typeface="Montserrat" panose="00000500000000000000" pitchFamily="2" charset="0"/>
                <a:hlinkClick r:id="rId3"/>
              </a:rPr>
              <a:t>info@boundy.be</a:t>
            </a:r>
            <a:endParaRPr lang="nl-NL" sz="1400" dirty="0">
              <a:latin typeface="Montserrat" panose="00000500000000000000" pitchFamily="2" charset="0"/>
            </a:endParaRPr>
          </a:p>
          <a:p>
            <a:endParaRPr lang="nl-NL" sz="1400" dirty="0">
              <a:latin typeface="Montserrat" panose="00000500000000000000" pitchFamily="2" charset="0"/>
            </a:endParaRPr>
          </a:p>
          <a:p>
            <a:r>
              <a:rPr lang="nl-NL" sz="1400" dirty="0">
                <a:latin typeface="Montserrat" panose="00000500000000000000" pitchFamily="2" charset="0"/>
              </a:rPr>
              <a:t>0484 62 53 34</a:t>
            </a:r>
          </a:p>
          <a:p>
            <a:pPr>
              <a:lnSpc>
                <a:spcPct val="150000"/>
              </a:lnSpc>
            </a:pPr>
            <a:endParaRPr lang="nl-BE" sz="1400" dirty="0">
              <a:solidFill>
                <a:srgbClr val="454B4B"/>
              </a:solidFill>
              <a:latin typeface="Montserrat" pitchFamily="2" charset="77"/>
            </a:endParaRPr>
          </a:p>
        </p:txBody>
      </p:sp>
      <p:sp>
        <p:nvSpPr>
          <p:cNvPr id="6" name="Tijdelijke aanduiding voor dianummer 2">
            <a:extLst>
              <a:ext uri="{FF2B5EF4-FFF2-40B4-BE49-F238E27FC236}">
                <a16:creationId xmlns:a16="http://schemas.microsoft.com/office/drawing/2014/main" id="{F8FC78BD-94D7-C8BB-AA04-383BF2C5EB67}"/>
              </a:ext>
            </a:extLst>
          </p:cNvPr>
          <p:cNvSpPr txBox="1">
            <a:spLocks/>
          </p:cNvSpPr>
          <p:nvPr/>
        </p:nvSpPr>
        <p:spPr>
          <a:xfrm>
            <a:off x="8610600" y="6356350"/>
            <a:ext cx="2743200" cy="514225"/>
          </a:xfrm>
          <a:prstGeom prst="rect">
            <a:avLst/>
          </a:prstGeom>
        </p:spPr>
        <p:txBody>
          <a:bodyPr vert="horz" lIns="91440" tIns="45720" rIns="91440" bIns="45720" rtlCol="0" anchor="ctr"/>
          <a:lstStyle>
            <a:defPPr>
              <a:defRPr lang="nl-BE"/>
            </a:defPPr>
            <a:lvl1pPr marL="0" algn="r" defTabSz="914400" rtl="0" eaLnBrk="1" latinLnBrk="0" hangingPunct="1">
              <a:defRPr sz="1000" b="1"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17A5B1F-EC8A-3949-A1CB-471C6E6E8B9C}" type="slidenum">
              <a:rPr lang="nl-BE" smtClean="0">
                <a:solidFill>
                  <a:schemeClr val="bg1"/>
                </a:solidFill>
              </a:rPr>
              <a:pPr/>
              <a:t>9</a:t>
            </a:fld>
            <a:endParaRPr lang="nl-BE" dirty="0">
              <a:solidFill>
                <a:schemeClr val="bg1"/>
              </a:solidFill>
            </a:endParaRPr>
          </a:p>
        </p:txBody>
      </p:sp>
      <p:sp>
        <p:nvSpPr>
          <p:cNvPr id="7" name="Tekstvak 6">
            <a:extLst>
              <a:ext uri="{FF2B5EF4-FFF2-40B4-BE49-F238E27FC236}">
                <a16:creationId xmlns:a16="http://schemas.microsoft.com/office/drawing/2014/main" id="{7D8E432B-5AAC-534D-B432-3971C82D98B4}"/>
              </a:ext>
            </a:extLst>
          </p:cNvPr>
          <p:cNvSpPr txBox="1"/>
          <p:nvPr/>
        </p:nvSpPr>
        <p:spPr>
          <a:xfrm>
            <a:off x="838200" y="6482666"/>
            <a:ext cx="1484376" cy="230832"/>
          </a:xfrm>
          <a:prstGeom prst="rect">
            <a:avLst/>
          </a:prstGeom>
          <a:noFill/>
        </p:spPr>
        <p:txBody>
          <a:bodyPr wrap="square" rtlCol="0">
            <a:spAutoFit/>
          </a:bodyPr>
          <a:lstStyle/>
          <a:p>
            <a:r>
              <a:rPr lang="nl-BE" sz="900" b="1" i="0" dirty="0">
                <a:solidFill>
                  <a:schemeClr val="bg1"/>
                </a:solidFill>
                <a:effectLst/>
                <a:latin typeface="Montserrat" pitchFamily="2" charset="77"/>
              </a:rPr>
              <a:t>© </a:t>
            </a:r>
            <a:r>
              <a:rPr lang="nl-BE" sz="800" b="1" dirty="0">
                <a:solidFill>
                  <a:schemeClr val="bg1"/>
                </a:solidFill>
                <a:effectLst/>
                <a:latin typeface="Montserrat SemiBold" pitchFamily="2" charset="77"/>
              </a:rPr>
              <a:t>boundy.be </a:t>
            </a:r>
            <a:endParaRPr lang="nl-BE" sz="800" b="1" dirty="0">
              <a:solidFill>
                <a:schemeClr val="bg1"/>
              </a:solidFill>
              <a:latin typeface="Montserrat SemiBold" pitchFamily="2" charset="77"/>
            </a:endParaRPr>
          </a:p>
        </p:txBody>
      </p:sp>
      <p:pic>
        <p:nvPicPr>
          <p:cNvPr id="11" name="Graphic 10">
            <a:extLst>
              <a:ext uri="{FF2B5EF4-FFF2-40B4-BE49-F238E27FC236}">
                <a16:creationId xmlns:a16="http://schemas.microsoft.com/office/drawing/2014/main" id="{5C5886E5-09E0-E423-02E4-351F746E7C4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10388600" y="6070241"/>
            <a:ext cx="1481667" cy="282222"/>
          </a:xfrm>
          <a:prstGeom prst="rect">
            <a:avLst/>
          </a:prstGeom>
        </p:spPr>
      </p:pic>
    </p:spTree>
    <p:extLst>
      <p:ext uri="{BB962C8B-B14F-4D97-AF65-F5344CB8AC3E}">
        <p14:creationId xmlns:p14="http://schemas.microsoft.com/office/powerpoint/2010/main" val="174258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11A92-AA30-C12E-CD5B-595F9B2E3D19}"/>
            </a:ext>
          </a:extLst>
        </p:cNvPr>
        <p:cNvGrpSpPr/>
        <p:nvPr/>
      </p:nvGrpSpPr>
      <p:grpSpPr>
        <a:xfrm>
          <a:off x="0" y="0"/>
          <a:ext cx="0" cy="0"/>
          <a:chOff x="0" y="0"/>
          <a:chExt cx="0" cy="0"/>
        </a:xfrm>
      </p:grpSpPr>
      <p:sp>
        <p:nvSpPr>
          <p:cNvPr id="6" name="Rechthoek 5">
            <a:extLst>
              <a:ext uri="{FF2B5EF4-FFF2-40B4-BE49-F238E27FC236}">
                <a16:creationId xmlns:a16="http://schemas.microsoft.com/office/drawing/2014/main" id="{DC2DBB01-640C-33D4-3821-0E3DBDDDD96E}"/>
              </a:ext>
            </a:extLst>
          </p:cNvPr>
          <p:cNvSpPr/>
          <p:nvPr/>
        </p:nvSpPr>
        <p:spPr>
          <a:xfrm>
            <a:off x="0" y="0"/>
            <a:ext cx="12192000" cy="6857991"/>
          </a:xfrm>
          <a:prstGeom prst="rect">
            <a:avLst/>
          </a:prstGeom>
          <a:solidFill>
            <a:srgbClr val="FBB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 name="Tekstvak 4">
            <a:extLst>
              <a:ext uri="{FF2B5EF4-FFF2-40B4-BE49-F238E27FC236}">
                <a16:creationId xmlns:a16="http://schemas.microsoft.com/office/drawing/2014/main" id="{D0DB5FE2-C19C-137B-800F-2EAB7292B493}"/>
              </a:ext>
            </a:extLst>
          </p:cNvPr>
          <p:cNvSpPr txBox="1"/>
          <p:nvPr/>
        </p:nvSpPr>
        <p:spPr>
          <a:xfrm>
            <a:off x="5309700" y="3116581"/>
            <a:ext cx="5864106" cy="1569660"/>
          </a:xfrm>
          <a:prstGeom prst="rect">
            <a:avLst/>
          </a:prstGeom>
          <a:noFill/>
        </p:spPr>
        <p:txBody>
          <a:bodyPr wrap="none" rtlCol="0" anchor="ctr">
            <a:spAutoFit/>
          </a:bodyPr>
          <a:lstStyle/>
          <a:p>
            <a:r>
              <a:rPr lang="nl-BE" sz="2400" spc="200" dirty="0">
                <a:solidFill>
                  <a:schemeClr val="bg1"/>
                </a:solidFill>
                <a:latin typeface="Montserrat" pitchFamily="2" charset="77"/>
              </a:rPr>
              <a:t>Boundy is er niet</a:t>
            </a:r>
          </a:p>
          <a:p>
            <a:r>
              <a:rPr lang="nl-BE" sz="2400" spc="200" dirty="0">
                <a:solidFill>
                  <a:schemeClr val="bg1"/>
                </a:solidFill>
                <a:latin typeface="Montserrat" pitchFamily="2" charset="77"/>
              </a:rPr>
              <a:t>om brandjes te blussen,</a:t>
            </a:r>
          </a:p>
          <a:p>
            <a:r>
              <a:rPr lang="nl-BE" sz="2400" spc="200" dirty="0">
                <a:solidFill>
                  <a:schemeClr val="bg1"/>
                </a:solidFill>
                <a:latin typeface="Montserrat" pitchFamily="2" charset="77"/>
              </a:rPr>
              <a:t>maar om mensen te versterken.</a:t>
            </a:r>
          </a:p>
          <a:p>
            <a:endParaRPr lang="nl-BE" sz="2400" spc="200" dirty="0">
              <a:solidFill>
                <a:schemeClr val="bg1"/>
              </a:solidFill>
              <a:latin typeface="Montserrat" pitchFamily="2" charset="77"/>
            </a:endParaRPr>
          </a:p>
        </p:txBody>
      </p:sp>
      <p:pic>
        <p:nvPicPr>
          <p:cNvPr id="4" name="Graphic 3">
            <a:extLst>
              <a:ext uri="{FF2B5EF4-FFF2-40B4-BE49-F238E27FC236}">
                <a16:creationId xmlns:a16="http://schemas.microsoft.com/office/drawing/2014/main" id="{4686E13A-1CAE-A54F-E4B6-003D65785C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5410231" y="2010537"/>
            <a:ext cx="441897" cy="441897"/>
          </a:xfrm>
          <a:prstGeom prst="rect">
            <a:avLst/>
          </a:prstGeom>
        </p:spPr>
      </p:pic>
      <p:pic>
        <p:nvPicPr>
          <p:cNvPr id="3" name="Graphic 2">
            <a:extLst>
              <a:ext uri="{FF2B5EF4-FFF2-40B4-BE49-F238E27FC236}">
                <a16:creationId xmlns:a16="http://schemas.microsoft.com/office/drawing/2014/main" id="{4B0E8321-4EED-49E6-C2F6-CF901DAC821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482768">
            <a:off x="-3519368" y="311010"/>
            <a:ext cx="8309440" cy="7322695"/>
          </a:xfrm>
          <a:prstGeom prst="rect">
            <a:avLst/>
          </a:prstGeom>
        </p:spPr>
      </p:pic>
    </p:spTree>
    <p:extLst>
      <p:ext uri="{BB962C8B-B14F-4D97-AF65-F5344CB8AC3E}">
        <p14:creationId xmlns:p14="http://schemas.microsoft.com/office/powerpoint/2010/main" val="2141953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BD67D-C9CC-EA93-C1C7-CD25C912B007}"/>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1CA853D0-E295-AE8E-F428-D8A4297462D3}"/>
              </a:ext>
            </a:extLst>
          </p:cNvPr>
          <p:cNvSpPr/>
          <p:nvPr/>
        </p:nvSpPr>
        <p:spPr>
          <a:xfrm>
            <a:off x="5400000" y="-1"/>
            <a:ext cx="6791999" cy="6858000"/>
          </a:xfrm>
          <a:prstGeom prst="rect">
            <a:avLst/>
          </a:prstGeom>
          <a:solidFill>
            <a:srgbClr val="FBB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4" name="Tekstvak 13">
            <a:extLst>
              <a:ext uri="{FF2B5EF4-FFF2-40B4-BE49-F238E27FC236}">
                <a16:creationId xmlns:a16="http://schemas.microsoft.com/office/drawing/2014/main" id="{7DBA3DDE-9527-41AA-7EC2-3033CF34DEAB}"/>
              </a:ext>
            </a:extLst>
          </p:cNvPr>
          <p:cNvSpPr txBox="1"/>
          <p:nvPr/>
        </p:nvSpPr>
        <p:spPr>
          <a:xfrm>
            <a:off x="8028397" y="3332852"/>
            <a:ext cx="3876281" cy="1025409"/>
          </a:xfrm>
          <a:prstGeom prst="rect">
            <a:avLst/>
          </a:prstGeom>
          <a:noFill/>
        </p:spPr>
        <p:txBody>
          <a:bodyPr wrap="square" rtlCol="0">
            <a:spAutoFit/>
          </a:bodyPr>
          <a:lstStyle/>
          <a:p>
            <a:pPr>
              <a:lnSpc>
                <a:spcPct val="150000"/>
              </a:lnSpc>
            </a:pPr>
            <a:r>
              <a:rPr lang="nl-BE" sz="1400" b="0" i="0" spc="50" dirty="0">
                <a:solidFill>
                  <a:schemeClr val="bg1"/>
                </a:solidFill>
                <a:effectLst/>
                <a:latin typeface="Montserrat" pitchFamily="2" charset="77"/>
              </a:rPr>
              <a:t>+32 484 62 53 34</a:t>
            </a:r>
          </a:p>
          <a:p>
            <a:pPr>
              <a:lnSpc>
                <a:spcPct val="150000"/>
              </a:lnSpc>
            </a:pPr>
            <a:r>
              <a:rPr lang="nl-BE" sz="1400" b="0" i="0" spc="50" dirty="0">
                <a:solidFill>
                  <a:schemeClr val="bg1"/>
                </a:solidFill>
                <a:effectLst/>
                <a:latin typeface="Montserrat" pitchFamily="2" charset="77"/>
              </a:rPr>
              <a:t>info@boundy.be</a:t>
            </a:r>
          </a:p>
          <a:p>
            <a:pPr>
              <a:lnSpc>
                <a:spcPct val="150000"/>
              </a:lnSpc>
            </a:pPr>
            <a:r>
              <a:rPr lang="nl-BE" sz="1400" b="1" spc="50" dirty="0">
                <a:solidFill>
                  <a:schemeClr val="bg1"/>
                </a:solidFill>
                <a:latin typeface="Montserrat" pitchFamily="2" charset="77"/>
              </a:rPr>
              <a:t>boundy.be</a:t>
            </a:r>
            <a:endParaRPr lang="nl-BE" sz="1400" dirty="0">
              <a:solidFill>
                <a:srgbClr val="454B4B"/>
              </a:solidFill>
              <a:latin typeface="Montserrat" pitchFamily="2" charset="77"/>
            </a:endParaRPr>
          </a:p>
        </p:txBody>
      </p:sp>
      <p:pic>
        <p:nvPicPr>
          <p:cNvPr id="5" name="Graphic 4">
            <a:extLst>
              <a:ext uri="{FF2B5EF4-FFF2-40B4-BE49-F238E27FC236}">
                <a16:creationId xmlns:a16="http://schemas.microsoft.com/office/drawing/2014/main" id="{BAD0C8F5-3D67-8AFF-CB9F-8E8C13DB320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98511" y="2111226"/>
            <a:ext cx="1137558" cy="965200"/>
          </a:xfrm>
          <a:prstGeom prst="rect">
            <a:avLst/>
          </a:prstGeom>
        </p:spPr>
      </p:pic>
      <p:pic>
        <p:nvPicPr>
          <p:cNvPr id="9" name="Graphic 8">
            <a:extLst>
              <a:ext uri="{FF2B5EF4-FFF2-40B4-BE49-F238E27FC236}">
                <a16:creationId xmlns:a16="http://schemas.microsoft.com/office/drawing/2014/main" id="{B405F14E-9BA9-640B-AA7F-57D8F156F8F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9392" y="2833296"/>
            <a:ext cx="3925588" cy="911750"/>
          </a:xfrm>
          <a:prstGeom prst="rect">
            <a:avLst/>
          </a:prstGeom>
        </p:spPr>
      </p:pic>
      <p:pic>
        <p:nvPicPr>
          <p:cNvPr id="13" name="Graphic 12">
            <a:extLst>
              <a:ext uri="{FF2B5EF4-FFF2-40B4-BE49-F238E27FC236}">
                <a16:creationId xmlns:a16="http://schemas.microsoft.com/office/drawing/2014/main" id="{5C5C9565-5573-78F3-079D-7C2DB71FD85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105157" y="4514034"/>
            <a:ext cx="241300" cy="241300"/>
          </a:xfrm>
          <a:prstGeom prst="rect">
            <a:avLst/>
          </a:prstGeom>
        </p:spPr>
      </p:pic>
    </p:spTree>
    <p:extLst>
      <p:ext uri="{BB962C8B-B14F-4D97-AF65-F5344CB8AC3E}">
        <p14:creationId xmlns:p14="http://schemas.microsoft.com/office/powerpoint/2010/main" val="3272678421"/>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e1264f7-c1f0-4b28-9b03-d88c9a67665b">
      <Terms xmlns="http://schemas.microsoft.com/office/infopath/2007/PartnerControls"/>
    </lcf76f155ced4ddcb4097134ff3c332f>
    <TaxCatchAll xmlns="67611ab0-a87b-48e2-9558-2d13510c797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4D0B00998391443BAE9746BEA584BA6" ma:contentTypeVersion="11" ma:contentTypeDescription="Een nieuw document maken." ma:contentTypeScope="" ma:versionID="b30805d51ef4de3894d58fbecc80009b">
  <xsd:schema xmlns:xsd="http://www.w3.org/2001/XMLSchema" xmlns:xs="http://www.w3.org/2001/XMLSchema" xmlns:p="http://schemas.microsoft.com/office/2006/metadata/properties" xmlns:ns2="ae1264f7-c1f0-4b28-9b03-d88c9a67665b" xmlns:ns3="67611ab0-a87b-48e2-9558-2d13510c797f" targetNamespace="http://schemas.microsoft.com/office/2006/metadata/properties" ma:root="true" ma:fieldsID="bcd328cb626e425cdc2bf2d30928db6d" ns2:_="" ns3:_="">
    <xsd:import namespace="ae1264f7-c1f0-4b28-9b03-d88c9a67665b"/>
    <xsd:import namespace="67611ab0-a87b-48e2-9558-2d13510c797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1264f7-c1f0-4b28-9b03-d88c9a6766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d5eaae4f-4281-45a9-86f4-3b01716e9752"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7611ab0-a87b-48e2-9558-2d13510c797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9d8aca1-6830-444d-ade2-6a70ca7e7747}" ma:internalName="TaxCatchAll" ma:showField="CatchAllData" ma:web="67611ab0-a87b-48e2-9558-2d13510c797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94676D-D433-4B3D-AE68-956E147E007F}">
  <ds:schemaRefs>
    <ds:schemaRef ds:uri="http://schemas.microsoft.com/office/2006/metadata/properties"/>
    <ds:schemaRef ds:uri="http://schemas.microsoft.com/office/infopath/2007/PartnerControls"/>
    <ds:schemaRef ds:uri="ae1264f7-c1f0-4b28-9b03-d88c9a67665b"/>
    <ds:schemaRef ds:uri="67611ab0-a87b-48e2-9558-2d13510c797f"/>
  </ds:schemaRefs>
</ds:datastoreItem>
</file>

<file path=customXml/itemProps2.xml><?xml version="1.0" encoding="utf-8"?>
<ds:datastoreItem xmlns:ds="http://schemas.openxmlformats.org/officeDocument/2006/customXml" ds:itemID="{1E0FF52D-34C0-4096-A995-F3A61B0B9E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1264f7-c1f0-4b28-9b03-d88c9a67665b"/>
    <ds:schemaRef ds:uri="67611ab0-a87b-48e2-9558-2d13510c79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ECB1510-6CB3-477C-A6F9-4D9AF3E2D2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807</Words>
  <Application>Microsoft Office PowerPoint</Application>
  <PresentationFormat>Breedbeeld</PresentationFormat>
  <Paragraphs>122</Paragraphs>
  <Slides>11</Slides>
  <Notes>2</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11</vt:i4>
      </vt:variant>
    </vt:vector>
  </HeadingPairs>
  <TitlesOfParts>
    <vt:vector size="17" baseType="lpstr">
      <vt:lpstr>Montserrat</vt:lpstr>
      <vt:lpstr>Arial</vt:lpstr>
      <vt:lpstr>Montserrat SemiBold</vt:lpstr>
      <vt:lpstr>Aptos Display</vt:lpstr>
      <vt:lpstr>Aptos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Charlotte Vermeersch</dc:creator>
  <cp:lastModifiedBy>Kris Verherstraeten</cp:lastModifiedBy>
  <cp:revision>41</cp:revision>
  <dcterms:created xsi:type="dcterms:W3CDTF">2024-10-10T15:57:42Z</dcterms:created>
  <dcterms:modified xsi:type="dcterms:W3CDTF">2026-03-16T09:17:48Z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0x010100C4D0B00998391443BAE9746BEA584BA6</vt:lpwstr>
  </property>
</Properties>
</file>