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4"/>
  </p:sldMasterIdLst>
  <p:notesMasterIdLst>
    <p:notesMasterId r:id="rId23"/>
  </p:notesMasterIdLst>
  <p:sldIdLst>
    <p:sldId id="301" r:id="rId5"/>
    <p:sldId id="298" r:id="rId6"/>
    <p:sldId id="295" r:id="rId7"/>
    <p:sldId id="312" r:id="rId8"/>
    <p:sldId id="311" r:id="rId9"/>
    <p:sldId id="324" r:id="rId10"/>
    <p:sldId id="313" r:id="rId11"/>
    <p:sldId id="314" r:id="rId12"/>
    <p:sldId id="316" r:id="rId13"/>
    <p:sldId id="315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07" r:id="rId22"/>
  </p:sldIdLst>
  <p:sldSz cx="12192000" cy="6858000"/>
  <p:notesSz cx="6858000" cy="9144000"/>
  <p:embeddedFontLs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Montserrat SemiBold" panose="00000700000000000000" pitchFamily="2" charset="0"/>
      <p:regular r:id="rId28"/>
      <p:bold r:id="rId29"/>
      <p:italic r:id="rId30"/>
      <p:boldItalic r:id="rId31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509F"/>
    <a:srgbClr val="3B7ABE"/>
    <a:srgbClr val="FBBA09"/>
    <a:srgbClr val="E30613"/>
    <a:srgbClr val="798D56"/>
    <a:srgbClr val="94AB68"/>
    <a:srgbClr val="454B4B"/>
    <a:srgbClr val="B54D45"/>
    <a:srgbClr val="4E7882"/>
    <a:srgbClr val="6BA3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C79569-E584-4DE1-AA79-5BCAE07C8F88}" v="80" dt="2026-03-17T05:00:36.8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70"/>
    <p:restoredTop sz="92921"/>
  </p:normalViewPr>
  <p:slideViewPr>
    <p:cSldViewPr snapToGrid="0">
      <p:cViewPr varScale="1">
        <p:scale>
          <a:sx n="65" d="100"/>
          <a:sy n="65" d="100"/>
        </p:scale>
        <p:origin x="7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 Verherstraeten" userId="2b058432-cea4-414d-97e7-e91ff71a1ea4" providerId="ADAL" clId="{FE7EF398-BE0B-4D99-88AA-69CEBF5D4A74}"/>
    <pc:docChg chg="undo custSel addSld delSld modSld sldOrd">
      <pc:chgData name="Kris Verherstraeten" userId="2b058432-cea4-414d-97e7-e91ff71a1ea4" providerId="ADAL" clId="{FE7EF398-BE0B-4D99-88AA-69CEBF5D4A74}" dt="2026-03-17T09:38:41.930" v="2797" actId="729"/>
      <pc:docMkLst>
        <pc:docMk/>
      </pc:docMkLst>
      <pc:sldChg chg="del">
        <pc:chgData name="Kris Verherstraeten" userId="2b058432-cea4-414d-97e7-e91ff71a1ea4" providerId="ADAL" clId="{FE7EF398-BE0B-4D99-88AA-69CEBF5D4A74}" dt="2026-03-16T08:34:19.107" v="2584" actId="47"/>
        <pc:sldMkLst>
          <pc:docMk/>
          <pc:sldMk cId="1235960950" sldId="291"/>
        </pc:sldMkLst>
      </pc:sldChg>
      <pc:sldChg chg="modSp mod">
        <pc:chgData name="Kris Verherstraeten" userId="2b058432-cea4-414d-97e7-e91ff71a1ea4" providerId="ADAL" clId="{FE7EF398-BE0B-4D99-88AA-69CEBF5D4A74}" dt="2026-03-16T20:16:40.942" v="2599" actId="20577"/>
        <pc:sldMkLst>
          <pc:docMk/>
          <pc:sldMk cId="1486658116" sldId="295"/>
        </pc:sldMkLst>
        <pc:spChg chg="mod">
          <ac:chgData name="Kris Verherstraeten" userId="2b058432-cea4-414d-97e7-e91ff71a1ea4" providerId="ADAL" clId="{FE7EF398-BE0B-4D99-88AA-69CEBF5D4A74}" dt="2026-03-16T20:16:40.942" v="2599" actId="20577"/>
          <ac:spMkLst>
            <pc:docMk/>
            <pc:sldMk cId="1486658116" sldId="295"/>
            <ac:spMk id="9" creationId="{D4C0EFEF-49BA-8BBE-B34C-92CD47005BC8}"/>
          </ac:spMkLst>
        </pc:spChg>
      </pc:sldChg>
      <pc:sldChg chg="addSp delSp modSp mod ord">
        <pc:chgData name="Kris Verherstraeten" userId="2b058432-cea4-414d-97e7-e91ff71a1ea4" providerId="ADAL" clId="{FE7EF398-BE0B-4D99-88AA-69CEBF5D4A74}" dt="2026-03-16T20:19:06.221" v="2631" actId="1076"/>
        <pc:sldMkLst>
          <pc:docMk/>
          <pc:sldMk cId="2236547028" sldId="298"/>
        </pc:sldMkLst>
        <pc:spChg chg="mod">
          <ac:chgData name="Kris Verherstraeten" userId="2b058432-cea4-414d-97e7-e91ff71a1ea4" providerId="ADAL" clId="{FE7EF398-BE0B-4D99-88AA-69CEBF5D4A74}" dt="2026-03-16T20:19:06.221" v="2631" actId="1076"/>
          <ac:spMkLst>
            <pc:docMk/>
            <pc:sldMk cId="2236547028" sldId="298"/>
            <ac:spMk id="18" creationId="{7D207F8D-A6EE-D1AE-857C-F8103FB655F6}"/>
          </ac:spMkLst>
        </pc:spChg>
        <pc:picChg chg="add del mod">
          <ac:chgData name="Kris Verherstraeten" userId="2b058432-cea4-414d-97e7-e91ff71a1ea4" providerId="ADAL" clId="{FE7EF398-BE0B-4D99-88AA-69CEBF5D4A74}" dt="2026-03-16T20:19:06.221" v="2631" actId="1076"/>
          <ac:picMkLst>
            <pc:docMk/>
            <pc:sldMk cId="2236547028" sldId="298"/>
            <ac:picMk id="8" creationId="{41303570-A886-F3DD-45BB-EAC7E27550DE}"/>
          </ac:picMkLst>
        </pc:picChg>
        <pc:picChg chg="mod">
          <ac:chgData name="Kris Verherstraeten" userId="2b058432-cea4-414d-97e7-e91ff71a1ea4" providerId="ADAL" clId="{FE7EF398-BE0B-4D99-88AA-69CEBF5D4A74}" dt="2026-03-16T20:19:06.221" v="2631" actId="1076"/>
          <ac:picMkLst>
            <pc:docMk/>
            <pc:sldMk cId="2236547028" sldId="298"/>
            <ac:picMk id="9" creationId="{85A81835-F67D-E128-1DEA-717B063ADA56}"/>
          </ac:picMkLst>
        </pc:picChg>
        <pc:picChg chg="mod">
          <ac:chgData name="Kris Verherstraeten" userId="2b058432-cea4-414d-97e7-e91ff71a1ea4" providerId="ADAL" clId="{FE7EF398-BE0B-4D99-88AA-69CEBF5D4A74}" dt="2026-03-16T20:19:06.221" v="2631" actId="1076"/>
          <ac:picMkLst>
            <pc:docMk/>
            <pc:sldMk cId="2236547028" sldId="298"/>
            <ac:picMk id="10" creationId="{72E304FA-7DD9-B3B8-4605-162AE1C01A3E}"/>
          </ac:picMkLst>
        </pc:picChg>
        <pc:picChg chg="del">
          <ac:chgData name="Kris Verherstraeten" userId="2b058432-cea4-414d-97e7-e91ff71a1ea4" providerId="ADAL" clId="{FE7EF398-BE0B-4D99-88AA-69CEBF5D4A74}" dt="2026-03-16T07:57:32.300" v="200" actId="478"/>
          <ac:picMkLst>
            <pc:docMk/>
            <pc:sldMk cId="2236547028" sldId="298"/>
            <ac:picMk id="11" creationId="{2EAF42F5-D187-464A-3795-737D1AD88324}"/>
          </ac:picMkLst>
        </pc:picChg>
      </pc:sldChg>
      <pc:sldChg chg="del">
        <pc:chgData name="Kris Verherstraeten" userId="2b058432-cea4-414d-97e7-e91ff71a1ea4" providerId="ADAL" clId="{FE7EF398-BE0B-4D99-88AA-69CEBF5D4A74}" dt="2026-03-16T08:34:19.107" v="2584" actId="47"/>
        <pc:sldMkLst>
          <pc:docMk/>
          <pc:sldMk cId="2937890100" sldId="300"/>
        </pc:sldMkLst>
      </pc:sldChg>
      <pc:sldChg chg="modSp mod">
        <pc:chgData name="Kris Verherstraeten" userId="2b058432-cea4-414d-97e7-e91ff71a1ea4" providerId="ADAL" clId="{FE7EF398-BE0B-4D99-88AA-69CEBF5D4A74}" dt="2026-03-16T07:55:34.462" v="84" actId="20577"/>
        <pc:sldMkLst>
          <pc:docMk/>
          <pc:sldMk cId="4081525786" sldId="301"/>
        </pc:sldMkLst>
        <pc:spChg chg="mod">
          <ac:chgData name="Kris Verherstraeten" userId="2b058432-cea4-414d-97e7-e91ff71a1ea4" providerId="ADAL" clId="{FE7EF398-BE0B-4D99-88AA-69CEBF5D4A74}" dt="2026-03-16T07:55:34.462" v="84" actId="20577"/>
          <ac:spMkLst>
            <pc:docMk/>
            <pc:sldMk cId="4081525786" sldId="301"/>
            <ac:spMk id="10" creationId="{6D57C728-DEE5-3838-857B-682AB5D03BFE}"/>
          </ac:spMkLst>
        </pc:spChg>
      </pc:sldChg>
      <pc:sldChg chg="del">
        <pc:chgData name="Kris Verherstraeten" userId="2b058432-cea4-414d-97e7-e91ff71a1ea4" providerId="ADAL" clId="{FE7EF398-BE0B-4D99-88AA-69CEBF5D4A74}" dt="2026-03-16T08:53:30.631" v="2595" actId="47"/>
        <pc:sldMkLst>
          <pc:docMk/>
          <pc:sldMk cId="208680517" sldId="302"/>
        </pc:sldMkLst>
      </pc:sldChg>
      <pc:sldChg chg="del">
        <pc:chgData name="Kris Verherstraeten" userId="2b058432-cea4-414d-97e7-e91ff71a1ea4" providerId="ADAL" clId="{FE7EF398-BE0B-4D99-88AA-69CEBF5D4A74}" dt="2026-03-16T08:34:19.107" v="2584" actId="47"/>
        <pc:sldMkLst>
          <pc:docMk/>
          <pc:sldMk cId="2141953386" sldId="308"/>
        </pc:sldMkLst>
      </pc:sldChg>
      <pc:sldChg chg="del">
        <pc:chgData name="Kris Verherstraeten" userId="2b058432-cea4-414d-97e7-e91ff71a1ea4" providerId="ADAL" clId="{FE7EF398-BE0B-4D99-88AA-69CEBF5D4A74}" dt="2026-03-16T08:34:19.107" v="2584" actId="47"/>
        <pc:sldMkLst>
          <pc:docMk/>
          <pc:sldMk cId="227369767" sldId="309"/>
        </pc:sldMkLst>
      </pc:sldChg>
      <pc:sldChg chg="del">
        <pc:chgData name="Kris Verherstraeten" userId="2b058432-cea4-414d-97e7-e91ff71a1ea4" providerId="ADAL" clId="{FE7EF398-BE0B-4D99-88AA-69CEBF5D4A74}" dt="2026-03-16T08:34:19.107" v="2584" actId="47"/>
        <pc:sldMkLst>
          <pc:docMk/>
          <pc:sldMk cId="520517642" sldId="310"/>
        </pc:sldMkLst>
      </pc:sldChg>
      <pc:sldChg chg="delSp modSp add mod ord">
        <pc:chgData name="Kris Verherstraeten" userId="2b058432-cea4-414d-97e7-e91ff71a1ea4" providerId="ADAL" clId="{FE7EF398-BE0B-4D99-88AA-69CEBF5D4A74}" dt="2026-03-17T04:28:18" v="2777"/>
        <pc:sldMkLst>
          <pc:docMk/>
          <pc:sldMk cId="2286777818" sldId="311"/>
        </pc:sldMkLst>
        <pc:spChg chg="mod">
          <ac:chgData name="Kris Verherstraeten" userId="2b058432-cea4-414d-97e7-e91ff71a1ea4" providerId="ADAL" clId="{FE7EF398-BE0B-4D99-88AA-69CEBF5D4A74}" dt="2026-03-16T20:16:47.583" v="2603" actId="20577"/>
          <ac:spMkLst>
            <pc:docMk/>
            <pc:sldMk cId="2286777818" sldId="311"/>
            <ac:spMk id="18" creationId="{FBBCFDC4-2042-45D4-B36D-DDFDD017850A}"/>
          </ac:spMkLst>
        </pc:spChg>
        <pc:picChg chg="del">
          <ac:chgData name="Kris Verherstraeten" userId="2b058432-cea4-414d-97e7-e91ff71a1ea4" providerId="ADAL" clId="{FE7EF398-BE0B-4D99-88AA-69CEBF5D4A74}" dt="2026-03-16T07:59:55.605" v="413" actId="478"/>
          <ac:picMkLst>
            <pc:docMk/>
            <pc:sldMk cId="2286777818" sldId="311"/>
            <ac:picMk id="10" creationId="{24086A33-DBA5-1D5B-706B-B40A87974704}"/>
          </ac:picMkLst>
        </pc:picChg>
      </pc:sldChg>
      <pc:sldChg chg="modSp add mod ord modAnim">
        <pc:chgData name="Kris Verherstraeten" userId="2b058432-cea4-414d-97e7-e91ff71a1ea4" providerId="ADAL" clId="{FE7EF398-BE0B-4D99-88AA-69CEBF5D4A74}" dt="2026-03-17T04:28:28.804" v="2784"/>
        <pc:sldMkLst>
          <pc:docMk/>
          <pc:sldMk cId="1009055677" sldId="312"/>
        </pc:sldMkLst>
        <pc:spChg chg="mod">
          <ac:chgData name="Kris Verherstraeten" userId="2b058432-cea4-414d-97e7-e91ff71a1ea4" providerId="ADAL" clId="{FE7EF398-BE0B-4D99-88AA-69CEBF5D4A74}" dt="2026-03-16T20:50:36.680" v="2686" actId="20577"/>
          <ac:spMkLst>
            <pc:docMk/>
            <pc:sldMk cId="1009055677" sldId="312"/>
            <ac:spMk id="9" creationId="{28A384A5-1052-A580-9448-649B23A75529}"/>
          </ac:spMkLst>
        </pc:spChg>
      </pc:sldChg>
      <pc:sldChg chg="delSp modSp add mod">
        <pc:chgData name="Kris Verherstraeten" userId="2b058432-cea4-414d-97e7-e91ff71a1ea4" providerId="ADAL" clId="{FE7EF398-BE0B-4D99-88AA-69CEBF5D4A74}" dt="2026-03-16T20:17:11.568" v="2608" actId="20577"/>
        <pc:sldMkLst>
          <pc:docMk/>
          <pc:sldMk cId="435518469" sldId="313"/>
        </pc:sldMkLst>
        <pc:spChg chg="mod">
          <ac:chgData name="Kris Verherstraeten" userId="2b058432-cea4-414d-97e7-e91ff71a1ea4" providerId="ADAL" clId="{FE7EF398-BE0B-4D99-88AA-69CEBF5D4A74}" dt="2026-03-16T20:17:11.568" v="2608" actId="20577"/>
          <ac:spMkLst>
            <pc:docMk/>
            <pc:sldMk cId="435518469" sldId="313"/>
            <ac:spMk id="18" creationId="{2E13C698-B74E-4460-49EC-CC36A5FC83D8}"/>
          </ac:spMkLst>
        </pc:spChg>
        <pc:picChg chg="del">
          <ac:chgData name="Kris Verherstraeten" userId="2b058432-cea4-414d-97e7-e91ff71a1ea4" providerId="ADAL" clId="{FE7EF398-BE0B-4D99-88AA-69CEBF5D4A74}" dt="2026-03-16T08:01:43.830" v="548" actId="478"/>
          <ac:picMkLst>
            <pc:docMk/>
            <pc:sldMk cId="435518469" sldId="313"/>
            <ac:picMk id="8" creationId="{67EF427B-5ED3-B7F8-CFA2-E584313AC3E2}"/>
          </ac:picMkLst>
        </pc:picChg>
        <pc:picChg chg="del">
          <ac:chgData name="Kris Verherstraeten" userId="2b058432-cea4-414d-97e7-e91ff71a1ea4" providerId="ADAL" clId="{FE7EF398-BE0B-4D99-88AA-69CEBF5D4A74}" dt="2026-03-16T08:01:44.896" v="549" actId="478"/>
          <ac:picMkLst>
            <pc:docMk/>
            <pc:sldMk cId="435518469" sldId="313"/>
            <ac:picMk id="9" creationId="{A4DAA5AB-A2D4-0296-124B-871A2F0B4087}"/>
          </ac:picMkLst>
        </pc:picChg>
      </pc:sldChg>
      <pc:sldChg chg="addSp modSp add mod ord">
        <pc:chgData name="Kris Verherstraeten" userId="2b058432-cea4-414d-97e7-e91ff71a1ea4" providerId="ADAL" clId="{FE7EF398-BE0B-4D99-88AA-69CEBF5D4A74}" dt="2026-03-17T04:29:04.026" v="2785" actId="20577"/>
        <pc:sldMkLst>
          <pc:docMk/>
          <pc:sldMk cId="2202846025" sldId="314"/>
        </pc:sldMkLst>
        <pc:spChg chg="mod">
          <ac:chgData name="Kris Verherstraeten" userId="2b058432-cea4-414d-97e7-e91ff71a1ea4" providerId="ADAL" clId="{FE7EF398-BE0B-4D99-88AA-69CEBF5D4A74}" dt="2026-03-16T08:04:07.602" v="649" actId="1076"/>
          <ac:spMkLst>
            <pc:docMk/>
            <pc:sldMk cId="2202846025" sldId="314"/>
            <ac:spMk id="9" creationId="{534A54BC-AA4F-93DE-E741-98B38DCA7CA7}"/>
          </ac:spMkLst>
        </pc:spChg>
        <pc:graphicFrameChg chg="add mod modGraphic">
          <ac:chgData name="Kris Verherstraeten" userId="2b058432-cea4-414d-97e7-e91ff71a1ea4" providerId="ADAL" clId="{FE7EF398-BE0B-4D99-88AA-69CEBF5D4A74}" dt="2026-03-17T04:29:04.026" v="2785" actId="20577"/>
          <ac:graphicFrameMkLst>
            <pc:docMk/>
            <pc:sldMk cId="2202846025" sldId="314"/>
            <ac:graphicFrameMk id="6" creationId="{ADDE2293-B6CE-F08B-C597-0864161ED7D1}"/>
          </ac:graphicFrameMkLst>
        </pc:graphicFrameChg>
      </pc:sldChg>
      <pc:sldChg chg="modSp add mod ord modAnim modShow">
        <pc:chgData name="Kris Verherstraeten" userId="2b058432-cea4-414d-97e7-e91ff71a1ea4" providerId="ADAL" clId="{FE7EF398-BE0B-4D99-88AA-69CEBF5D4A74}" dt="2026-03-17T09:38:41.930" v="2797" actId="729"/>
        <pc:sldMkLst>
          <pc:docMk/>
          <pc:sldMk cId="777649561" sldId="315"/>
        </pc:sldMkLst>
        <pc:spChg chg="mod">
          <ac:chgData name="Kris Verherstraeten" userId="2b058432-cea4-414d-97e7-e91ff71a1ea4" providerId="ADAL" clId="{FE7EF398-BE0B-4D99-88AA-69CEBF5D4A74}" dt="2026-03-16T08:07:59.049" v="973" actId="313"/>
          <ac:spMkLst>
            <pc:docMk/>
            <pc:sldMk cId="777649561" sldId="315"/>
            <ac:spMk id="18" creationId="{E8249DBE-512C-4618-1BBC-32DE2D654A94}"/>
          </ac:spMkLst>
        </pc:spChg>
      </pc:sldChg>
      <pc:sldChg chg="modSp add mod ord modAnim">
        <pc:chgData name="Kris Verherstraeten" userId="2b058432-cea4-414d-97e7-e91ff71a1ea4" providerId="ADAL" clId="{FE7EF398-BE0B-4D99-88AA-69CEBF5D4A74}" dt="2026-03-17T05:00:36.809" v="2796"/>
        <pc:sldMkLst>
          <pc:docMk/>
          <pc:sldMk cId="3551340978" sldId="316"/>
        </pc:sldMkLst>
        <pc:spChg chg="mod">
          <ac:chgData name="Kris Verherstraeten" userId="2b058432-cea4-414d-97e7-e91ff71a1ea4" providerId="ADAL" clId="{FE7EF398-BE0B-4D99-88AA-69CEBF5D4A74}" dt="2026-03-17T04:51:58.635" v="2787" actId="113"/>
          <ac:spMkLst>
            <pc:docMk/>
            <pc:sldMk cId="3551340978" sldId="316"/>
            <ac:spMk id="9" creationId="{6B368F28-7962-786D-4B3F-81E3310E9970}"/>
          </ac:spMkLst>
        </pc:spChg>
      </pc:sldChg>
      <pc:sldChg chg="modSp add mod modAnim">
        <pc:chgData name="Kris Verherstraeten" userId="2b058432-cea4-414d-97e7-e91ff71a1ea4" providerId="ADAL" clId="{FE7EF398-BE0B-4D99-88AA-69CEBF5D4A74}" dt="2026-03-16T20:20:37.197" v="2650"/>
        <pc:sldMkLst>
          <pc:docMk/>
          <pc:sldMk cId="3491113845" sldId="317"/>
        </pc:sldMkLst>
        <pc:spChg chg="mod">
          <ac:chgData name="Kris Verherstraeten" userId="2b058432-cea4-414d-97e7-e91ff71a1ea4" providerId="ADAL" clId="{FE7EF398-BE0B-4D99-88AA-69CEBF5D4A74}" dt="2026-03-16T20:20:33.997" v="2649" actId="1076"/>
          <ac:spMkLst>
            <pc:docMk/>
            <pc:sldMk cId="3491113845" sldId="317"/>
            <ac:spMk id="18" creationId="{8B778372-C6C0-4B04-F17A-B606D076DB2F}"/>
          </ac:spMkLst>
        </pc:spChg>
      </pc:sldChg>
      <pc:sldChg chg="modSp add mod ord">
        <pc:chgData name="Kris Verherstraeten" userId="2b058432-cea4-414d-97e7-e91ff71a1ea4" providerId="ADAL" clId="{FE7EF398-BE0B-4D99-88AA-69CEBF5D4A74}" dt="2026-03-16T20:20:49.094" v="2652" actId="20577"/>
        <pc:sldMkLst>
          <pc:docMk/>
          <pc:sldMk cId="1049373335" sldId="318"/>
        </pc:sldMkLst>
        <pc:spChg chg="mod">
          <ac:chgData name="Kris Verherstraeten" userId="2b058432-cea4-414d-97e7-e91ff71a1ea4" providerId="ADAL" clId="{FE7EF398-BE0B-4D99-88AA-69CEBF5D4A74}" dt="2026-03-16T20:20:49.094" v="2652" actId="20577"/>
          <ac:spMkLst>
            <pc:docMk/>
            <pc:sldMk cId="1049373335" sldId="318"/>
            <ac:spMk id="9" creationId="{DB79DCDF-C4D8-5E93-A97D-708EFAC81A5F}"/>
          </ac:spMkLst>
        </pc:spChg>
      </pc:sldChg>
      <pc:sldChg chg="modSp add mod ord">
        <pc:chgData name="Kris Verherstraeten" userId="2b058432-cea4-414d-97e7-e91ff71a1ea4" providerId="ADAL" clId="{FE7EF398-BE0B-4D99-88AA-69CEBF5D4A74}" dt="2026-03-16T20:20:57.784" v="2653" actId="114"/>
        <pc:sldMkLst>
          <pc:docMk/>
          <pc:sldMk cId="1943105739" sldId="319"/>
        </pc:sldMkLst>
        <pc:spChg chg="mod">
          <ac:chgData name="Kris Verherstraeten" userId="2b058432-cea4-414d-97e7-e91ff71a1ea4" providerId="ADAL" clId="{FE7EF398-BE0B-4D99-88AA-69CEBF5D4A74}" dt="2026-03-16T20:20:57.784" v="2653" actId="114"/>
          <ac:spMkLst>
            <pc:docMk/>
            <pc:sldMk cId="1943105739" sldId="319"/>
            <ac:spMk id="18" creationId="{634927D8-8AEB-D7FA-33CE-FFE5A3B6294E}"/>
          </ac:spMkLst>
        </pc:spChg>
      </pc:sldChg>
      <pc:sldChg chg="modSp add mod ord">
        <pc:chgData name="Kris Verherstraeten" userId="2b058432-cea4-414d-97e7-e91ff71a1ea4" providerId="ADAL" clId="{FE7EF398-BE0B-4D99-88AA-69CEBF5D4A74}" dt="2026-03-16T20:21:31.893" v="2667" actId="20577"/>
        <pc:sldMkLst>
          <pc:docMk/>
          <pc:sldMk cId="1586966066" sldId="320"/>
        </pc:sldMkLst>
        <pc:spChg chg="mod">
          <ac:chgData name="Kris Verherstraeten" userId="2b058432-cea4-414d-97e7-e91ff71a1ea4" providerId="ADAL" clId="{FE7EF398-BE0B-4D99-88AA-69CEBF5D4A74}" dt="2026-03-16T20:21:31.893" v="2667" actId="20577"/>
          <ac:spMkLst>
            <pc:docMk/>
            <pc:sldMk cId="1586966066" sldId="320"/>
            <ac:spMk id="9" creationId="{C6F408D8-32E7-D812-8B52-A554B062ACEA}"/>
          </ac:spMkLst>
        </pc:spChg>
      </pc:sldChg>
      <pc:sldChg chg="modSp add mod ord">
        <pc:chgData name="Kris Verherstraeten" userId="2b058432-cea4-414d-97e7-e91ff71a1ea4" providerId="ADAL" clId="{FE7EF398-BE0B-4D99-88AA-69CEBF5D4A74}" dt="2026-03-16T08:31:49.894" v="2399" actId="20577"/>
        <pc:sldMkLst>
          <pc:docMk/>
          <pc:sldMk cId="1261797105" sldId="321"/>
        </pc:sldMkLst>
        <pc:spChg chg="mod">
          <ac:chgData name="Kris Verherstraeten" userId="2b058432-cea4-414d-97e7-e91ff71a1ea4" providerId="ADAL" clId="{FE7EF398-BE0B-4D99-88AA-69CEBF5D4A74}" dt="2026-03-16T08:31:49.894" v="2399" actId="20577"/>
          <ac:spMkLst>
            <pc:docMk/>
            <pc:sldMk cId="1261797105" sldId="321"/>
            <ac:spMk id="18" creationId="{890A8AB5-ACD5-5E9C-1D33-8133E509528A}"/>
          </ac:spMkLst>
        </pc:spChg>
      </pc:sldChg>
      <pc:sldChg chg="modSp add mod">
        <pc:chgData name="Kris Verherstraeten" userId="2b058432-cea4-414d-97e7-e91ff71a1ea4" providerId="ADAL" clId="{FE7EF398-BE0B-4D99-88AA-69CEBF5D4A74}" dt="2026-03-16T08:33:08.580" v="2526" actId="20577"/>
        <pc:sldMkLst>
          <pc:docMk/>
          <pc:sldMk cId="2405080233" sldId="322"/>
        </pc:sldMkLst>
        <pc:spChg chg="mod">
          <ac:chgData name="Kris Verherstraeten" userId="2b058432-cea4-414d-97e7-e91ff71a1ea4" providerId="ADAL" clId="{FE7EF398-BE0B-4D99-88AA-69CEBF5D4A74}" dt="2026-03-16T08:33:08.580" v="2526" actId="20577"/>
          <ac:spMkLst>
            <pc:docMk/>
            <pc:sldMk cId="2405080233" sldId="322"/>
            <ac:spMk id="9" creationId="{30453DF9-5EE7-921E-2BB5-C06E5D3D9D6A}"/>
          </ac:spMkLst>
        </pc:spChg>
      </pc:sldChg>
      <pc:sldChg chg="modSp add mod ord">
        <pc:chgData name="Kris Verherstraeten" userId="2b058432-cea4-414d-97e7-e91ff71a1ea4" providerId="ADAL" clId="{FE7EF398-BE0B-4D99-88AA-69CEBF5D4A74}" dt="2026-03-16T08:34:07.496" v="2583" actId="20577"/>
        <pc:sldMkLst>
          <pc:docMk/>
          <pc:sldMk cId="3100796092" sldId="323"/>
        </pc:sldMkLst>
        <pc:spChg chg="mod">
          <ac:chgData name="Kris Verherstraeten" userId="2b058432-cea4-414d-97e7-e91ff71a1ea4" providerId="ADAL" clId="{FE7EF398-BE0B-4D99-88AA-69CEBF5D4A74}" dt="2026-03-16T08:34:07.496" v="2583" actId="20577"/>
          <ac:spMkLst>
            <pc:docMk/>
            <pc:sldMk cId="3100796092" sldId="323"/>
            <ac:spMk id="18" creationId="{E6AB7E4F-FB81-DC89-D130-9741F062158A}"/>
          </ac:spMkLst>
        </pc:spChg>
      </pc:sldChg>
      <pc:sldChg chg="modSp add mod ord modAnim">
        <pc:chgData name="Kris Verherstraeten" userId="2b058432-cea4-414d-97e7-e91ff71a1ea4" providerId="ADAL" clId="{FE7EF398-BE0B-4D99-88AA-69CEBF5D4A74}" dt="2026-03-17T04:32:26.482" v="2786" actId="20577"/>
        <pc:sldMkLst>
          <pc:docMk/>
          <pc:sldMk cId="3714296465" sldId="324"/>
        </pc:sldMkLst>
        <pc:spChg chg="mod">
          <ac:chgData name="Kris Verherstraeten" userId="2b058432-cea4-414d-97e7-e91ff71a1ea4" providerId="ADAL" clId="{FE7EF398-BE0B-4D99-88AA-69CEBF5D4A74}" dt="2026-03-17T04:32:26.482" v="2786" actId="20577"/>
          <ac:spMkLst>
            <pc:docMk/>
            <pc:sldMk cId="3714296465" sldId="324"/>
            <ac:spMk id="5" creationId="{6F7D3237-D823-2DB0-9CD3-C0185D97AE3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4555B5-281B-4B49-87B8-EAB6F88081CD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F29008EA-6126-47D1-BB60-FFCDB0C59AB7}">
      <dgm:prSet phldrT="[Tekst]" phldr="0"/>
      <dgm:spPr/>
      <dgm:t>
        <a:bodyPr/>
        <a:lstStyle/>
        <a:p>
          <a:r>
            <a:rPr lang="nl-NL" dirty="0"/>
            <a:t>Prik</a:t>
          </a:r>
          <a:endParaRPr lang="nl-BE" dirty="0"/>
        </a:p>
      </dgm:t>
    </dgm:pt>
    <dgm:pt modelId="{A802AF20-F495-48D0-ABCC-D1A6B49C4593}" type="parTrans" cxnId="{BF91B24E-CFBC-4203-86A5-BAB6162B3634}">
      <dgm:prSet/>
      <dgm:spPr/>
      <dgm:t>
        <a:bodyPr/>
        <a:lstStyle/>
        <a:p>
          <a:endParaRPr lang="nl-BE"/>
        </a:p>
      </dgm:t>
    </dgm:pt>
    <dgm:pt modelId="{F6A85EC1-9517-4D12-BB6F-FE6EDE0C6577}" type="sibTrans" cxnId="{BF91B24E-CFBC-4203-86A5-BAB6162B3634}">
      <dgm:prSet/>
      <dgm:spPr/>
      <dgm:t>
        <a:bodyPr/>
        <a:lstStyle/>
        <a:p>
          <a:endParaRPr lang="nl-BE"/>
        </a:p>
      </dgm:t>
    </dgm:pt>
    <dgm:pt modelId="{34691864-BECD-42BE-9D47-6A509C801A91}">
      <dgm:prSet phldrT="[Tekst]" phldr="0"/>
      <dgm:spPr/>
      <dgm:t>
        <a:bodyPr/>
        <a:lstStyle/>
        <a:p>
          <a:r>
            <a:rPr lang="nl-NL" dirty="0"/>
            <a:t>Schuiven</a:t>
          </a:r>
          <a:endParaRPr lang="nl-BE" dirty="0"/>
        </a:p>
      </dgm:t>
    </dgm:pt>
    <dgm:pt modelId="{2FF6DE57-D641-4F5F-AF07-ECCE93BE93E2}" type="parTrans" cxnId="{BED092F9-02F5-4877-A6F6-574DC7BAC15A}">
      <dgm:prSet/>
      <dgm:spPr/>
      <dgm:t>
        <a:bodyPr/>
        <a:lstStyle/>
        <a:p>
          <a:endParaRPr lang="nl-BE"/>
        </a:p>
      </dgm:t>
    </dgm:pt>
    <dgm:pt modelId="{ED33C9C6-0A39-4BEA-B721-F1212A2C4D04}" type="sibTrans" cxnId="{BED092F9-02F5-4877-A6F6-574DC7BAC15A}">
      <dgm:prSet/>
      <dgm:spPr/>
      <dgm:t>
        <a:bodyPr/>
        <a:lstStyle/>
        <a:p>
          <a:endParaRPr lang="nl-BE"/>
        </a:p>
      </dgm:t>
    </dgm:pt>
    <dgm:pt modelId="{B98B954A-474D-437E-A190-56021EE44B49}">
      <dgm:prSet phldrT="[Tekst]" phldr="0"/>
      <dgm:spPr/>
      <dgm:t>
        <a:bodyPr/>
        <a:lstStyle/>
        <a:p>
          <a:r>
            <a:rPr lang="nl-NL" dirty="0"/>
            <a:t>Druk</a:t>
          </a:r>
          <a:endParaRPr lang="nl-BE" dirty="0"/>
        </a:p>
      </dgm:t>
    </dgm:pt>
    <dgm:pt modelId="{74B9D6B0-95F4-480E-93A7-2AF56ACC26D5}" type="parTrans" cxnId="{AC1CBE40-D3C7-423D-BBCF-7313E0CD1B31}">
      <dgm:prSet/>
      <dgm:spPr/>
      <dgm:t>
        <a:bodyPr/>
        <a:lstStyle/>
        <a:p>
          <a:endParaRPr lang="nl-BE"/>
        </a:p>
      </dgm:t>
    </dgm:pt>
    <dgm:pt modelId="{2DD93A9D-2E95-45C7-B502-6222B3089BA9}" type="sibTrans" cxnId="{AC1CBE40-D3C7-423D-BBCF-7313E0CD1B31}">
      <dgm:prSet/>
      <dgm:spPr/>
      <dgm:t>
        <a:bodyPr/>
        <a:lstStyle/>
        <a:p>
          <a:endParaRPr lang="nl-BE"/>
        </a:p>
      </dgm:t>
    </dgm:pt>
    <dgm:pt modelId="{FA68F505-570F-47FE-9D66-F569764B49C2}">
      <dgm:prSet/>
      <dgm:spPr/>
      <dgm:t>
        <a:bodyPr/>
        <a:lstStyle/>
        <a:p>
          <a:r>
            <a:rPr lang="nl-NL" dirty="0"/>
            <a:t>Explosie</a:t>
          </a:r>
        </a:p>
      </dgm:t>
    </dgm:pt>
    <dgm:pt modelId="{02568CA0-B6DD-4282-908B-5ADA9FF5385B}" type="parTrans" cxnId="{26F445EC-393B-4602-9B73-6843659F703F}">
      <dgm:prSet/>
      <dgm:spPr/>
      <dgm:t>
        <a:bodyPr/>
        <a:lstStyle/>
        <a:p>
          <a:endParaRPr lang="nl-BE"/>
        </a:p>
      </dgm:t>
    </dgm:pt>
    <dgm:pt modelId="{776471FA-49B6-4B13-BD54-07BD719BFA5C}" type="sibTrans" cxnId="{26F445EC-393B-4602-9B73-6843659F703F}">
      <dgm:prSet/>
      <dgm:spPr/>
      <dgm:t>
        <a:bodyPr/>
        <a:lstStyle/>
        <a:p>
          <a:endParaRPr lang="nl-BE"/>
        </a:p>
      </dgm:t>
    </dgm:pt>
    <dgm:pt modelId="{92A9D214-BD0C-4CD8-8B93-331EE1C9ABA9}">
      <dgm:prSet/>
      <dgm:spPr/>
      <dgm:t>
        <a:bodyPr/>
        <a:lstStyle/>
        <a:p>
          <a:r>
            <a:rPr lang="nl-NL" dirty="0"/>
            <a:t>Breuk</a:t>
          </a:r>
          <a:endParaRPr lang="nl-BE" dirty="0"/>
        </a:p>
      </dgm:t>
    </dgm:pt>
    <dgm:pt modelId="{FABB858A-1CF7-4EA9-9888-564B68E46C72}" type="parTrans" cxnId="{47511545-CDE8-461F-B694-4033D7D64A87}">
      <dgm:prSet/>
      <dgm:spPr/>
      <dgm:t>
        <a:bodyPr/>
        <a:lstStyle/>
        <a:p>
          <a:endParaRPr lang="nl-BE"/>
        </a:p>
      </dgm:t>
    </dgm:pt>
    <dgm:pt modelId="{21F566AB-B975-4D08-9046-1C0BE199A8CA}" type="sibTrans" cxnId="{47511545-CDE8-461F-B694-4033D7D64A87}">
      <dgm:prSet/>
      <dgm:spPr/>
      <dgm:t>
        <a:bodyPr/>
        <a:lstStyle/>
        <a:p>
          <a:endParaRPr lang="nl-BE"/>
        </a:p>
      </dgm:t>
    </dgm:pt>
    <dgm:pt modelId="{88A95116-E013-493E-9DAB-0DDF10E0EA64}" type="pres">
      <dgm:prSet presAssocID="{D24555B5-281B-4B49-87B8-EAB6F88081CD}" presName="rootnode" presStyleCnt="0">
        <dgm:presLayoutVars>
          <dgm:chMax/>
          <dgm:chPref/>
          <dgm:dir/>
          <dgm:animLvl val="lvl"/>
        </dgm:presLayoutVars>
      </dgm:prSet>
      <dgm:spPr/>
    </dgm:pt>
    <dgm:pt modelId="{D011C173-A4CF-4518-A86A-7CDB25DAD9FA}" type="pres">
      <dgm:prSet presAssocID="{F29008EA-6126-47D1-BB60-FFCDB0C59AB7}" presName="composite" presStyleCnt="0"/>
      <dgm:spPr/>
    </dgm:pt>
    <dgm:pt modelId="{07FBF7EB-8AAC-430F-A7C3-461E020C7C36}" type="pres">
      <dgm:prSet presAssocID="{F29008EA-6126-47D1-BB60-FFCDB0C59AB7}" presName="LShape" presStyleLbl="alignNode1" presStyleIdx="0" presStyleCnt="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2428C934-7C20-4E1E-A9AF-85DF8E6EB567}" type="pres">
      <dgm:prSet presAssocID="{F29008EA-6126-47D1-BB60-FFCDB0C59AB7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EF3FEF10-8796-4028-BFF5-C2F8F081CF1D}" type="pres">
      <dgm:prSet presAssocID="{F29008EA-6126-47D1-BB60-FFCDB0C59AB7}" presName="Triangle" presStyleLbl="alignNode1" presStyleIdx="1" presStyleCnt="9"/>
      <dgm:spPr/>
    </dgm:pt>
    <dgm:pt modelId="{3840E771-8870-4C17-B97C-4353E10A9EF0}" type="pres">
      <dgm:prSet presAssocID="{F6A85EC1-9517-4D12-BB6F-FE6EDE0C6577}" presName="sibTrans" presStyleCnt="0"/>
      <dgm:spPr/>
    </dgm:pt>
    <dgm:pt modelId="{A4CB16F4-2A21-45B0-AA17-A0A996BBD5C5}" type="pres">
      <dgm:prSet presAssocID="{F6A85EC1-9517-4D12-BB6F-FE6EDE0C6577}" presName="space" presStyleCnt="0"/>
      <dgm:spPr/>
    </dgm:pt>
    <dgm:pt modelId="{CB0207FB-114C-4471-A317-E4170ACC4503}" type="pres">
      <dgm:prSet presAssocID="{34691864-BECD-42BE-9D47-6A509C801A91}" presName="composite" presStyleCnt="0"/>
      <dgm:spPr/>
    </dgm:pt>
    <dgm:pt modelId="{8AD3DC8F-22C4-4538-A7D7-A4A01FF1A009}" type="pres">
      <dgm:prSet presAssocID="{34691864-BECD-42BE-9D47-6A509C801A91}" presName="LShape" presStyleLbl="alignNode1" presStyleIdx="2" presStyleCnt="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3A859FB7-5A93-4C50-9EBF-E6E7199F73C8}" type="pres">
      <dgm:prSet presAssocID="{34691864-BECD-42BE-9D47-6A509C801A91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5B9E84AC-22A9-49C2-931C-DA0215E2C9C5}" type="pres">
      <dgm:prSet presAssocID="{34691864-BECD-42BE-9D47-6A509C801A91}" presName="Triangle" presStyleLbl="alignNode1" presStyleIdx="3" presStyleCnt="9"/>
      <dgm:spPr/>
    </dgm:pt>
    <dgm:pt modelId="{6E0ED561-1527-4994-9BF4-4E5F664EB615}" type="pres">
      <dgm:prSet presAssocID="{ED33C9C6-0A39-4BEA-B721-F1212A2C4D04}" presName="sibTrans" presStyleCnt="0"/>
      <dgm:spPr/>
    </dgm:pt>
    <dgm:pt modelId="{05DDF454-5362-402D-A73A-6F07758F5E42}" type="pres">
      <dgm:prSet presAssocID="{ED33C9C6-0A39-4BEA-B721-F1212A2C4D04}" presName="space" presStyleCnt="0"/>
      <dgm:spPr/>
    </dgm:pt>
    <dgm:pt modelId="{A673C590-3066-42A6-887C-851FF99C4A16}" type="pres">
      <dgm:prSet presAssocID="{B98B954A-474D-437E-A190-56021EE44B49}" presName="composite" presStyleCnt="0"/>
      <dgm:spPr/>
    </dgm:pt>
    <dgm:pt modelId="{AA8DB52B-2D64-46B9-BE55-AAECE8949653}" type="pres">
      <dgm:prSet presAssocID="{B98B954A-474D-437E-A190-56021EE44B49}" presName="LShape" presStyleLbl="alignNode1" presStyleIdx="4" presStyleCnt="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37DE02F7-9EA0-4978-910E-F06044E78CEE}" type="pres">
      <dgm:prSet presAssocID="{B98B954A-474D-437E-A190-56021EE44B49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62D5ED65-F167-41D5-B369-7F3EAC6F153A}" type="pres">
      <dgm:prSet presAssocID="{B98B954A-474D-437E-A190-56021EE44B49}" presName="Triangle" presStyleLbl="alignNode1" presStyleIdx="5" presStyleCnt="9"/>
      <dgm:spPr/>
    </dgm:pt>
    <dgm:pt modelId="{5BD928D3-4FEE-449E-BC0A-9E31753A5168}" type="pres">
      <dgm:prSet presAssocID="{2DD93A9D-2E95-45C7-B502-6222B3089BA9}" presName="sibTrans" presStyleCnt="0"/>
      <dgm:spPr/>
    </dgm:pt>
    <dgm:pt modelId="{68967CD2-3D06-4D03-8929-30C02CAD2196}" type="pres">
      <dgm:prSet presAssocID="{2DD93A9D-2E95-45C7-B502-6222B3089BA9}" presName="space" presStyleCnt="0"/>
      <dgm:spPr/>
    </dgm:pt>
    <dgm:pt modelId="{193B2700-5B93-468A-8EF3-862F11E075C4}" type="pres">
      <dgm:prSet presAssocID="{92A9D214-BD0C-4CD8-8B93-331EE1C9ABA9}" presName="composite" presStyleCnt="0"/>
      <dgm:spPr/>
    </dgm:pt>
    <dgm:pt modelId="{F18B81EB-3F01-4D33-9F2F-875101FE3037}" type="pres">
      <dgm:prSet presAssocID="{92A9D214-BD0C-4CD8-8B93-331EE1C9ABA9}" presName="LShape" presStyleLbl="alignNode1" presStyleIdx="6" presStyleCnt="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CFD5A58C-C56F-438D-ABAF-D53962C52C1F}" type="pres">
      <dgm:prSet presAssocID="{92A9D214-BD0C-4CD8-8B93-331EE1C9ABA9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2DD0B09C-9D14-4C11-9188-1F6DF36B8B55}" type="pres">
      <dgm:prSet presAssocID="{92A9D214-BD0C-4CD8-8B93-331EE1C9ABA9}" presName="Triangle" presStyleLbl="alignNode1" presStyleIdx="7" presStyleCnt="9"/>
      <dgm:spPr/>
    </dgm:pt>
    <dgm:pt modelId="{EE074BCF-FD02-44BB-BE46-B25FBE8C905B}" type="pres">
      <dgm:prSet presAssocID="{21F566AB-B975-4D08-9046-1C0BE199A8CA}" presName="sibTrans" presStyleCnt="0"/>
      <dgm:spPr/>
    </dgm:pt>
    <dgm:pt modelId="{D7864558-4BD3-463D-B8FE-CD1BE754FA98}" type="pres">
      <dgm:prSet presAssocID="{21F566AB-B975-4D08-9046-1C0BE199A8CA}" presName="space" presStyleCnt="0"/>
      <dgm:spPr/>
    </dgm:pt>
    <dgm:pt modelId="{B9A1C8B7-9F99-4952-9278-0FE36BFB89DB}" type="pres">
      <dgm:prSet presAssocID="{FA68F505-570F-47FE-9D66-F569764B49C2}" presName="composite" presStyleCnt="0"/>
      <dgm:spPr/>
    </dgm:pt>
    <dgm:pt modelId="{B3F3E502-6EC1-4237-81B9-B6A4B73AF3C3}" type="pres">
      <dgm:prSet presAssocID="{FA68F505-570F-47FE-9D66-F569764B49C2}" presName="LShape" presStyleLbl="alignNode1" presStyleIdx="8" presStyleCnt="9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  <dgm:pt modelId="{22BAFDDE-6464-4593-B8C1-0E713D6C5889}" type="pres">
      <dgm:prSet presAssocID="{FA68F505-570F-47FE-9D66-F569764B49C2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33AADE09-C83A-4B0F-94D5-ED657378BDCF}" type="presOf" srcId="{D24555B5-281B-4B49-87B8-EAB6F88081CD}" destId="{88A95116-E013-493E-9DAB-0DDF10E0EA64}" srcOrd="0" destOrd="0" presId="urn:microsoft.com/office/officeart/2009/3/layout/StepUpProcess"/>
    <dgm:cxn modelId="{F7A7F618-1B2D-42B4-ADF5-29DD2C007A1F}" type="presOf" srcId="{92A9D214-BD0C-4CD8-8B93-331EE1C9ABA9}" destId="{CFD5A58C-C56F-438D-ABAF-D53962C52C1F}" srcOrd="0" destOrd="0" presId="urn:microsoft.com/office/officeart/2009/3/layout/StepUpProcess"/>
    <dgm:cxn modelId="{AC1CBE40-D3C7-423D-BBCF-7313E0CD1B31}" srcId="{D24555B5-281B-4B49-87B8-EAB6F88081CD}" destId="{B98B954A-474D-437E-A190-56021EE44B49}" srcOrd="2" destOrd="0" parTransId="{74B9D6B0-95F4-480E-93A7-2AF56ACC26D5}" sibTransId="{2DD93A9D-2E95-45C7-B502-6222B3089BA9}"/>
    <dgm:cxn modelId="{47511545-CDE8-461F-B694-4033D7D64A87}" srcId="{D24555B5-281B-4B49-87B8-EAB6F88081CD}" destId="{92A9D214-BD0C-4CD8-8B93-331EE1C9ABA9}" srcOrd="3" destOrd="0" parTransId="{FABB858A-1CF7-4EA9-9888-564B68E46C72}" sibTransId="{21F566AB-B975-4D08-9046-1C0BE199A8CA}"/>
    <dgm:cxn modelId="{BF91B24E-CFBC-4203-86A5-BAB6162B3634}" srcId="{D24555B5-281B-4B49-87B8-EAB6F88081CD}" destId="{F29008EA-6126-47D1-BB60-FFCDB0C59AB7}" srcOrd="0" destOrd="0" parTransId="{A802AF20-F495-48D0-ABCC-D1A6B49C4593}" sibTransId="{F6A85EC1-9517-4D12-BB6F-FE6EDE0C6577}"/>
    <dgm:cxn modelId="{40457C76-8C96-4EEA-8CE7-A01FA4A22492}" type="presOf" srcId="{F29008EA-6126-47D1-BB60-FFCDB0C59AB7}" destId="{2428C934-7C20-4E1E-A9AF-85DF8E6EB567}" srcOrd="0" destOrd="0" presId="urn:microsoft.com/office/officeart/2009/3/layout/StepUpProcess"/>
    <dgm:cxn modelId="{40A56291-A2C7-4610-A96F-2061D5D51455}" type="presOf" srcId="{34691864-BECD-42BE-9D47-6A509C801A91}" destId="{3A859FB7-5A93-4C50-9EBF-E6E7199F73C8}" srcOrd="0" destOrd="0" presId="urn:microsoft.com/office/officeart/2009/3/layout/StepUpProcess"/>
    <dgm:cxn modelId="{0DF257BB-4211-46D4-8803-8D0B66F54B45}" type="presOf" srcId="{B98B954A-474D-437E-A190-56021EE44B49}" destId="{37DE02F7-9EA0-4978-910E-F06044E78CEE}" srcOrd="0" destOrd="0" presId="urn:microsoft.com/office/officeart/2009/3/layout/StepUpProcess"/>
    <dgm:cxn modelId="{18B5E4E4-4419-4140-84A6-6ED746032AA4}" type="presOf" srcId="{FA68F505-570F-47FE-9D66-F569764B49C2}" destId="{22BAFDDE-6464-4593-B8C1-0E713D6C5889}" srcOrd="0" destOrd="0" presId="urn:microsoft.com/office/officeart/2009/3/layout/StepUpProcess"/>
    <dgm:cxn modelId="{26F445EC-393B-4602-9B73-6843659F703F}" srcId="{D24555B5-281B-4B49-87B8-EAB6F88081CD}" destId="{FA68F505-570F-47FE-9D66-F569764B49C2}" srcOrd="4" destOrd="0" parTransId="{02568CA0-B6DD-4282-908B-5ADA9FF5385B}" sibTransId="{776471FA-49B6-4B13-BD54-07BD719BFA5C}"/>
    <dgm:cxn modelId="{BED092F9-02F5-4877-A6F6-574DC7BAC15A}" srcId="{D24555B5-281B-4B49-87B8-EAB6F88081CD}" destId="{34691864-BECD-42BE-9D47-6A509C801A91}" srcOrd="1" destOrd="0" parTransId="{2FF6DE57-D641-4F5F-AF07-ECCE93BE93E2}" sibTransId="{ED33C9C6-0A39-4BEA-B721-F1212A2C4D04}"/>
    <dgm:cxn modelId="{9CB955A5-372A-43F4-BA73-B28326ACABF3}" type="presParOf" srcId="{88A95116-E013-493E-9DAB-0DDF10E0EA64}" destId="{D011C173-A4CF-4518-A86A-7CDB25DAD9FA}" srcOrd="0" destOrd="0" presId="urn:microsoft.com/office/officeart/2009/3/layout/StepUpProcess"/>
    <dgm:cxn modelId="{F809DB45-17D6-4AC3-ABC6-A82FEBBFAFE9}" type="presParOf" srcId="{D011C173-A4CF-4518-A86A-7CDB25DAD9FA}" destId="{07FBF7EB-8AAC-430F-A7C3-461E020C7C36}" srcOrd="0" destOrd="0" presId="urn:microsoft.com/office/officeart/2009/3/layout/StepUpProcess"/>
    <dgm:cxn modelId="{DCA2E50F-FD49-4B90-AAEE-21F010D18573}" type="presParOf" srcId="{D011C173-A4CF-4518-A86A-7CDB25DAD9FA}" destId="{2428C934-7C20-4E1E-A9AF-85DF8E6EB567}" srcOrd="1" destOrd="0" presId="urn:microsoft.com/office/officeart/2009/3/layout/StepUpProcess"/>
    <dgm:cxn modelId="{4E3B68CF-4D7C-458C-A97E-5E9974DC4BD0}" type="presParOf" srcId="{D011C173-A4CF-4518-A86A-7CDB25DAD9FA}" destId="{EF3FEF10-8796-4028-BFF5-C2F8F081CF1D}" srcOrd="2" destOrd="0" presId="urn:microsoft.com/office/officeart/2009/3/layout/StepUpProcess"/>
    <dgm:cxn modelId="{4AB1BF10-49AA-430E-B50E-26BE63CFE694}" type="presParOf" srcId="{88A95116-E013-493E-9DAB-0DDF10E0EA64}" destId="{3840E771-8870-4C17-B97C-4353E10A9EF0}" srcOrd="1" destOrd="0" presId="urn:microsoft.com/office/officeart/2009/3/layout/StepUpProcess"/>
    <dgm:cxn modelId="{036E77F2-17B7-4438-BEF2-AC4BA883C828}" type="presParOf" srcId="{3840E771-8870-4C17-B97C-4353E10A9EF0}" destId="{A4CB16F4-2A21-45B0-AA17-A0A996BBD5C5}" srcOrd="0" destOrd="0" presId="urn:microsoft.com/office/officeart/2009/3/layout/StepUpProcess"/>
    <dgm:cxn modelId="{A93D744A-83F3-499B-BB12-271370213872}" type="presParOf" srcId="{88A95116-E013-493E-9DAB-0DDF10E0EA64}" destId="{CB0207FB-114C-4471-A317-E4170ACC4503}" srcOrd="2" destOrd="0" presId="urn:microsoft.com/office/officeart/2009/3/layout/StepUpProcess"/>
    <dgm:cxn modelId="{EDB8FC6C-2B15-495B-B2B6-AFA5CBE5F01D}" type="presParOf" srcId="{CB0207FB-114C-4471-A317-E4170ACC4503}" destId="{8AD3DC8F-22C4-4538-A7D7-A4A01FF1A009}" srcOrd="0" destOrd="0" presId="urn:microsoft.com/office/officeart/2009/3/layout/StepUpProcess"/>
    <dgm:cxn modelId="{D1809B6D-47D1-4E14-AFBA-3E07078BACD0}" type="presParOf" srcId="{CB0207FB-114C-4471-A317-E4170ACC4503}" destId="{3A859FB7-5A93-4C50-9EBF-E6E7199F73C8}" srcOrd="1" destOrd="0" presId="urn:microsoft.com/office/officeart/2009/3/layout/StepUpProcess"/>
    <dgm:cxn modelId="{D9BF5FBE-EC31-404F-8E78-94355A3C770B}" type="presParOf" srcId="{CB0207FB-114C-4471-A317-E4170ACC4503}" destId="{5B9E84AC-22A9-49C2-931C-DA0215E2C9C5}" srcOrd="2" destOrd="0" presId="urn:microsoft.com/office/officeart/2009/3/layout/StepUpProcess"/>
    <dgm:cxn modelId="{C382092B-3048-4F6A-AD44-1F2E0C733342}" type="presParOf" srcId="{88A95116-E013-493E-9DAB-0DDF10E0EA64}" destId="{6E0ED561-1527-4994-9BF4-4E5F664EB615}" srcOrd="3" destOrd="0" presId="urn:microsoft.com/office/officeart/2009/3/layout/StepUpProcess"/>
    <dgm:cxn modelId="{A43BC7D3-0A8A-4889-99A7-4C7C94BCB35E}" type="presParOf" srcId="{6E0ED561-1527-4994-9BF4-4E5F664EB615}" destId="{05DDF454-5362-402D-A73A-6F07758F5E42}" srcOrd="0" destOrd="0" presId="urn:microsoft.com/office/officeart/2009/3/layout/StepUpProcess"/>
    <dgm:cxn modelId="{A1949ACB-2E6B-44DB-8AF5-17BD0D05B94F}" type="presParOf" srcId="{88A95116-E013-493E-9DAB-0DDF10E0EA64}" destId="{A673C590-3066-42A6-887C-851FF99C4A16}" srcOrd="4" destOrd="0" presId="urn:microsoft.com/office/officeart/2009/3/layout/StepUpProcess"/>
    <dgm:cxn modelId="{8E62A1C4-0D57-44D4-B1C6-258BD07AF96A}" type="presParOf" srcId="{A673C590-3066-42A6-887C-851FF99C4A16}" destId="{AA8DB52B-2D64-46B9-BE55-AAECE8949653}" srcOrd="0" destOrd="0" presId="urn:microsoft.com/office/officeart/2009/3/layout/StepUpProcess"/>
    <dgm:cxn modelId="{9C8606DB-679E-42D1-AED8-E633406FA63A}" type="presParOf" srcId="{A673C590-3066-42A6-887C-851FF99C4A16}" destId="{37DE02F7-9EA0-4978-910E-F06044E78CEE}" srcOrd="1" destOrd="0" presId="urn:microsoft.com/office/officeart/2009/3/layout/StepUpProcess"/>
    <dgm:cxn modelId="{776E1925-7EDD-461A-8E39-7EFF330458FA}" type="presParOf" srcId="{A673C590-3066-42A6-887C-851FF99C4A16}" destId="{62D5ED65-F167-41D5-B369-7F3EAC6F153A}" srcOrd="2" destOrd="0" presId="urn:microsoft.com/office/officeart/2009/3/layout/StepUpProcess"/>
    <dgm:cxn modelId="{EA5A2833-5583-41C9-8610-4E31D98CB48E}" type="presParOf" srcId="{88A95116-E013-493E-9DAB-0DDF10E0EA64}" destId="{5BD928D3-4FEE-449E-BC0A-9E31753A5168}" srcOrd="5" destOrd="0" presId="urn:microsoft.com/office/officeart/2009/3/layout/StepUpProcess"/>
    <dgm:cxn modelId="{3995EA4E-00BE-4BD8-BC59-5E4FF1E50CC7}" type="presParOf" srcId="{5BD928D3-4FEE-449E-BC0A-9E31753A5168}" destId="{68967CD2-3D06-4D03-8929-30C02CAD2196}" srcOrd="0" destOrd="0" presId="urn:microsoft.com/office/officeart/2009/3/layout/StepUpProcess"/>
    <dgm:cxn modelId="{FC78070A-80D8-4EC2-B1EE-7568C1F40FDF}" type="presParOf" srcId="{88A95116-E013-493E-9DAB-0DDF10E0EA64}" destId="{193B2700-5B93-468A-8EF3-862F11E075C4}" srcOrd="6" destOrd="0" presId="urn:microsoft.com/office/officeart/2009/3/layout/StepUpProcess"/>
    <dgm:cxn modelId="{6FA73CF8-154C-4F59-A50C-CAFF0815F89C}" type="presParOf" srcId="{193B2700-5B93-468A-8EF3-862F11E075C4}" destId="{F18B81EB-3F01-4D33-9F2F-875101FE3037}" srcOrd="0" destOrd="0" presId="urn:microsoft.com/office/officeart/2009/3/layout/StepUpProcess"/>
    <dgm:cxn modelId="{113AE04E-32A9-48AB-ADC3-8405658433D7}" type="presParOf" srcId="{193B2700-5B93-468A-8EF3-862F11E075C4}" destId="{CFD5A58C-C56F-438D-ABAF-D53962C52C1F}" srcOrd="1" destOrd="0" presId="urn:microsoft.com/office/officeart/2009/3/layout/StepUpProcess"/>
    <dgm:cxn modelId="{B57F6099-A43B-44EC-B61A-803B4DF1C592}" type="presParOf" srcId="{193B2700-5B93-468A-8EF3-862F11E075C4}" destId="{2DD0B09C-9D14-4C11-9188-1F6DF36B8B55}" srcOrd="2" destOrd="0" presId="urn:microsoft.com/office/officeart/2009/3/layout/StepUpProcess"/>
    <dgm:cxn modelId="{97F82D18-4599-4D45-89EF-8687B521B226}" type="presParOf" srcId="{88A95116-E013-493E-9DAB-0DDF10E0EA64}" destId="{EE074BCF-FD02-44BB-BE46-B25FBE8C905B}" srcOrd="7" destOrd="0" presId="urn:microsoft.com/office/officeart/2009/3/layout/StepUpProcess"/>
    <dgm:cxn modelId="{F532C15D-7BF0-4E5B-BF20-FEC7121B735D}" type="presParOf" srcId="{EE074BCF-FD02-44BB-BE46-B25FBE8C905B}" destId="{D7864558-4BD3-463D-B8FE-CD1BE754FA98}" srcOrd="0" destOrd="0" presId="urn:microsoft.com/office/officeart/2009/3/layout/StepUpProcess"/>
    <dgm:cxn modelId="{881A5EDA-7B08-47E5-884A-C3DEAE85EE12}" type="presParOf" srcId="{88A95116-E013-493E-9DAB-0DDF10E0EA64}" destId="{B9A1C8B7-9F99-4952-9278-0FE36BFB89DB}" srcOrd="8" destOrd="0" presId="urn:microsoft.com/office/officeart/2009/3/layout/StepUpProcess"/>
    <dgm:cxn modelId="{E3B56154-9602-44CA-984E-183D3B829553}" type="presParOf" srcId="{B9A1C8B7-9F99-4952-9278-0FE36BFB89DB}" destId="{B3F3E502-6EC1-4237-81B9-B6A4B73AF3C3}" srcOrd="0" destOrd="0" presId="urn:microsoft.com/office/officeart/2009/3/layout/StepUpProcess"/>
    <dgm:cxn modelId="{0CC13175-0E45-4BA5-94D0-609CDF1FCAFB}" type="presParOf" srcId="{B9A1C8B7-9F99-4952-9278-0FE36BFB89DB}" destId="{22BAFDDE-6464-4593-B8C1-0E713D6C588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BF7EB-8AAC-430F-A7C3-461E020C7C36}">
      <dsp:nvSpPr>
        <dsp:cNvPr id="0" name=""/>
        <dsp:cNvSpPr/>
      </dsp:nvSpPr>
      <dsp:spPr>
        <a:xfrm rot="5400000">
          <a:off x="237671" y="1791955"/>
          <a:ext cx="706867" cy="1176211"/>
        </a:xfrm>
        <a:prstGeom prst="corner">
          <a:avLst>
            <a:gd name="adj1" fmla="val 16120"/>
            <a:gd name="adj2" fmla="val 16110"/>
          </a:avLst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2428C934-7C20-4E1E-A9AF-85DF8E6EB567}">
      <dsp:nvSpPr>
        <dsp:cNvPr id="0" name=""/>
        <dsp:cNvSpPr/>
      </dsp:nvSpPr>
      <dsp:spPr>
        <a:xfrm>
          <a:off x="119677" y="2143389"/>
          <a:ext cx="1061890" cy="93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Prik</a:t>
          </a:r>
          <a:endParaRPr lang="nl-BE" sz="1800" kern="1200" dirty="0"/>
        </a:p>
      </dsp:txBody>
      <dsp:txXfrm>
        <a:off x="119677" y="2143389"/>
        <a:ext cx="1061890" cy="930809"/>
      </dsp:txXfrm>
    </dsp:sp>
    <dsp:sp modelId="{EF3FEF10-8796-4028-BFF5-C2F8F081CF1D}">
      <dsp:nvSpPr>
        <dsp:cNvPr id="0" name=""/>
        <dsp:cNvSpPr/>
      </dsp:nvSpPr>
      <dsp:spPr>
        <a:xfrm>
          <a:off x="981211" y="1705361"/>
          <a:ext cx="200356" cy="20035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D3DC8F-22C4-4538-A7D7-A4A01FF1A009}">
      <dsp:nvSpPr>
        <dsp:cNvPr id="0" name=""/>
        <dsp:cNvSpPr/>
      </dsp:nvSpPr>
      <dsp:spPr>
        <a:xfrm rot="5400000">
          <a:off x="1537632" y="1470279"/>
          <a:ext cx="706867" cy="1176211"/>
        </a:xfrm>
        <a:prstGeom prst="corner">
          <a:avLst>
            <a:gd name="adj1" fmla="val 16120"/>
            <a:gd name="adj2" fmla="val 16110"/>
          </a:avLst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3A859FB7-5A93-4C50-9EBF-E6E7199F73C8}">
      <dsp:nvSpPr>
        <dsp:cNvPr id="0" name=""/>
        <dsp:cNvSpPr/>
      </dsp:nvSpPr>
      <dsp:spPr>
        <a:xfrm>
          <a:off x="1419639" y="1821713"/>
          <a:ext cx="1061890" cy="93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Schuiven</a:t>
          </a:r>
          <a:endParaRPr lang="nl-BE" sz="1800" kern="1200" dirty="0"/>
        </a:p>
      </dsp:txBody>
      <dsp:txXfrm>
        <a:off x="1419639" y="1821713"/>
        <a:ext cx="1061890" cy="930809"/>
      </dsp:txXfrm>
    </dsp:sp>
    <dsp:sp modelId="{5B9E84AC-22A9-49C2-931C-DA0215E2C9C5}">
      <dsp:nvSpPr>
        <dsp:cNvPr id="0" name=""/>
        <dsp:cNvSpPr/>
      </dsp:nvSpPr>
      <dsp:spPr>
        <a:xfrm>
          <a:off x="2281172" y="1383685"/>
          <a:ext cx="200356" cy="20035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8DB52B-2D64-46B9-BE55-AAECE8949653}">
      <dsp:nvSpPr>
        <dsp:cNvPr id="0" name=""/>
        <dsp:cNvSpPr/>
      </dsp:nvSpPr>
      <dsp:spPr>
        <a:xfrm rot="5400000">
          <a:off x="2837594" y="1148602"/>
          <a:ext cx="706867" cy="1176211"/>
        </a:xfrm>
        <a:prstGeom prst="corner">
          <a:avLst>
            <a:gd name="adj1" fmla="val 16120"/>
            <a:gd name="adj2" fmla="val 16110"/>
          </a:avLst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37DE02F7-9EA0-4978-910E-F06044E78CEE}">
      <dsp:nvSpPr>
        <dsp:cNvPr id="0" name=""/>
        <dsp:cNvSpPr/>
      </dsp:nvSpPr>
      <dsp:spPr>
        <a:xfrm>
          <a:off x="2719600" y="1500036"/>
          <a:ext cx="1061890" cy="93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Druk</a:t>
          </a:r>
          <a:endParaRPr lang="nl-BE" sz="1800" kern="1200" dirty="0"/>
        </a:p>
      </dsp:txBody>
      <dsp:txXfrm>
        <a:off x="2719600" y="1500036"/>
        <a:ext cx="1061890" cy="930809"/>
      </dsp:txXfrm>
    </dsp:sp>
    <dsp:sp modelId="{62D5ED65-F167-41D5-B369-7F3EAC6F153A}">
      <dsp:nvSpPr>
        <dsp:cNvPr id="0" name=""/>
        <dsp:cNvSpPr/>
      </dsp:nvSpPr>
      <dsp:spPr>
        <a:xfrm>
          <a:off x="3581134" y="1062008"/>
          <a:ext cx="200356" cy="20035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B81EB-3F01-4D33-9F2F-875101FE3037}">
      <dsp:nvSpPr>
        <dsp:cNvPr id="0" name=""/>
        <dsp:cNvSpPr/>
      </dsp:nvSpPr>
      <dsp:spPr>
        <a:xfrm rot="5400000">
          <a:off x="4137555" y="826925"/>
          <a:ext cx="706867" cy="1176211"/>
        </a:xfrm>
        <a:prstGeom prst="corner">
          <a:avLst>
            <a:gd name="adj1" fmla="val 16120"/>
            <a:gd name="adj2" fmla="val 16110"/>
          </a:avLst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CFD5A58C-C56F-438D-ABAF-D53962C52C1F}">
      <dsp:nvSpPr>
        <dsp:cNvPr id="0" name=""/>
        <dsp:cNvSpPr/>
      </dsp:nvSpPr>
      <dsp:spPr>
        <a:xfrm>
          <a:off x="4019561" y="1178359"/>
          <a:ext cx="1061890" cy="93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Breuk</a:t>
          </a:r>
          <a:endParaRPr lang="nl-BE" sz="1800" kern="1200" dirty="0"/>
        </a:p>
      </dsp:txBody>
      <dsp:txXfrm>
        <a:off x="4019561" y="1178359"/>
        <a:ext cx="1061890" cy="930809"/>
      </dsp:txXfrm>
    </dsp:sp>
    <dsp:sp modelId="{2DD0B09C-9D14-4C11-9188-1F6DF36B8B55}">
      <dsp:nvSpPr>
        <dsp:cNvPr id="0" name=""/>
        <dsp:cNvSpPr/>
      </dsp:nvSpPr>
      <dsp:spPr>
        <a:xfrm>
          <a:off x="4881095" y="740331"/>
          <a:ext cx="200356" cy="200356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F3E502-6EC1-4237-81B9-B6A4B73AF3C3}">
      <dsp:nvSpPr>
        <dsp:cNvPr id="0" name=""/>
        <dsp:cNvSpPr/>
      </dsp:nvSpPr>
      <dsp:spPr>
        <a:xfrm rot="5400000">
          <a:off x="5437516" y="505249"/>
          <a:ext cx="706867" cy="1176211"/>
        </a:xfrm>
        <a:prstGeom prst="corner">
          <a:avLst>
            <a:gd name="adj1" fmla="val 16120"/>
            <a:gd name="adj2" fmla="val 16110"/>
          </a:avLst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22BAFDDE-6464-4593-B8C1-0E713D6C5889}">
      <dsp:nvSpPr>
        <dsp:cNvPr id="0" name=""/>
        <dsp:cNvSpPr/>
      </dsp:nvSpPr>
      <dsp:spPr>
        <a:xfrm>
          <a:off x="5319522" y="856682"/>
          <a:ext cx="1061890" cy="93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Explosie</a:t>
          </a:r>
        </a:p>
      </dsp:txBody>
      <dsp:txXfrm>
        <a:off x="5319522" y="856682"/>
        <a:ext cx="1061890" cy="9308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B2B97-F9F2-B943-B6B9-3D12D366F969}" type="datetimeFigureOut">
              <a:rPr lang="nl-BE" smtClean="0"/>
              <a:t>17/03/2026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CA704-C974-9140-8B6B-FEE83F92D5F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0573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7C00-956F-7711-E515-C7953EE78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4413477-9BD5-3E44-ADF6-257D89819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98C6904-34FF-EE51-60F2-C20598581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7661076-E278-C1F3-F772-135E8195B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36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4969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45578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4DEAA-F891-A0D5-8BA1-9206C176E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A2A78D4-A553-C041-D5DC-28BF3E1BB3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B9D13E4-919B-5B04-D788-7CE25F59D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67A5B71-C46A-641E-CDC1-7C3FCEDD88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28153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C5849-2C53-43FC-10F0-D56BE138B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DBA570D-2632-D512-566C-45E6EC650E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77E7604-1982-CBC3-50F4-EE59FD85D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11BA022-D979-1839-7095-C8147EC99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7261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51199-1291-3220-30F5-208536AB9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EA54FF4-AADF-E53D-5953-0607D6698F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8ABB0A8-4AD3-D1FE-2D21-66C353075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B921371-639F-74B2-3B0C-3B7A0389D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5971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3CD36-EB01-8E1E-C88C-B6FBCEDC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D95EA19-68CA-0385-6127-0CAA670B4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368E993-F0E0-67C9-C550-5DCD998B9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F3AEF2E-3DBA-6280-1F44-6EA67E4144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45833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37B64-F96A-54E7-B91F-7F23A2C21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4861AA6-6973-C923-5B25-95569B198A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1D94BE8-FA33-B187-E914-21B40C05A1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A069E19-F668-EE89-D527-54ED9FAB1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23425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781FF-5F9C-7554-E2C4-C6F1B5403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1E59718-EECC-8EDB-8AC1-0113D413D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A5B4E2C-3B2B-7D50-4353-F4A28144A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5D86E2D-28FB-4478-4534-708A023BD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49165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4DE3B-2E52-86BF-66C9-A1A997C7E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6954EC6-89DA-CCBB-284E-F07717578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13DDFD0-0FD7-B21F-C8A8-DC874CECBD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131DD8E-FE4B-2C1A-C0CD-9F9C4808E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551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36D9B-1BCD-3A3C-E0E8-6A0AF1C63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93C317B-7BD1-B065-DB1B-84BB61D37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9812E5C-2D32-5367-9C18-5CD13AA43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3C9D21F-3C2D-3881-6836-3AFDA31E7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82336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8EFE4-BD8A-FBB0-7984-A12A92186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CE91C1E-0D61-C784-8E65-2CF7D85DFE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DEA023-EA91-231C-6DD9-EBDDA6521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835F17-74D5-913F-4CF6-CB22CAB13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5128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3C49D-0389-73A0-9448-5BF2C8C81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1192C12-6652-BA1A-3226-7D7890DE48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33984CD-4D60-715C-49E4-255617253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D32752E-83E6-1ACE-12A8-480B577DF4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6669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35CF5-1422-C90B-CCC9-91E93A556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ECBBB21-0B5F-AE98-7FDD-A1FA452314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19BD5A8-EFAD-3D6B-9DE0-7F75B41321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35335FD-C21A-BECA-9FF9-A95C5C3070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7999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120BC-5603-FF90-2B3F-624F317E3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779A1D5-B29D-12A4-C78D-63D1F8AD2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345E2E1-0CEF-AFAA-4ED9-3F80F35914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3CE293E-292B-DE3E-99CA-3E512DC99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44201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A1331-3679-396C-8FE3-27C045CD3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1DBBE09-C1C5-4B80-79EE-EF6303899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A2F7870-3970-2C4D-D2E1-D0AF1EA12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02F41C5-CB47-0EE8-1FCB-BD0228FD50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52606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1CA704-C974-9140-8B6B-FEE83F92D5FD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8788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67EE77-E74F-B35F-E545-2EE511F03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0354DA-2DCD-E99A-7CF1-B514D7836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560E1F1-01EF-A841-59B5-825F6BF71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66210-59FC-3E4A-98A6-7D4210E0FCFC}" type="datetime1">
              <a:rPr lang="nl-BE" smtClean="0"/>
              <a:t>17/03/2026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9B4AF1-5406-6D48-1FCD-FA5F69E09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BE5642-B59D-D674-8C45-6B65E0ABE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5B1F-EC8A-3949-A1CB-471C6E6E8B9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7543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764E08-B0A9-5B28-F06A-0272DFFF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A30378-3A1B-6300-02FA-78F061A3D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36A35D9-92CE-3117-D624-9C2C9E268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A235B-F1C2-9748-A0E3-59F185BB2541}" type="datetime1">
              <a:rPr lang="nl-BE" smtClean="0"/>
              <a:t>17/03/2026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8743C4-BB98-4F54-B8D4-335AB3D4E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673DC5-AFFB-137D-4773-7838F6283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 b="1">
                <a:solidFill>
                  <a:srgbClr val="454B4B"/>
                </a:solidFill>
                <a:latin typeface="Montserrat" pitchFamily="2" charset="77"/>
              </a:defRPr>
            </a:lvl1pPr>
          </a:lstStyle>
          <a:p>
            <a:fld id="{E17A5B1F-EC8A-3949-A1CB-471C6E6E8B9C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68627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C61A464-1DF9-ACFA-F59F-4259BB34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BC8BE-B754-E844-99A3-2421F01CCC35}" type="datetime1">
              <a:rPr lang="nl-BE" smtClean="0"/>
              <a:t>17/03/2026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54D1305-ABE9-DCDD-6105-B3A6B7BA0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CABBEF-E125-E2D9-0A36-ECB1F407C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5B1F-EC8A-3949-A1CB-471C6E6E8B9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5454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AE9209C-DBCE-CED5-E942-C3CAEB2B3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11108C-70E0-4FD3-1945-00EB74A53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A4792F-03AE-47CD-D656-FDFF4541E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AF2A95-32FA-E54E-9998-82AE2790E799}" type="datetime1">
              <a:rPr lang="nl-BE" smtClean="0"/>
              <a:t>17/03/2026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4C8988-5B68-6FCE-5618-38897A5AD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55EA521-C7EF-9E11-CD48-17B2DCA41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7A5B1F-EC8A-3949-A1CB-471C6E6E8B9C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3286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sv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8833-8B2D-E806-86B6-FBAFAE9A4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71CEE293-D103-E7CA-74DB-CE038FA8B3AD}"/>
              </a:ext>
            </a:extLst>
          </p:cNvPr>
          <p:cNvSpPr/>
          <p:nvPr/>
        </p:nvSpPr>
        <p:spPr>
          <a:xfrm>
            <a:off x="0" y="0"/>
            <a:ext cx="12192000" cy="6857991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D57C728-DEE5-3838-857B-682AB5D03BFE}"/>
              </a:ext>
            </a:extLst>
          </p:cNvPr>
          <p:cNvSpPr txBox="1"/>
          <p:nvPr/>
        </p:nvSpPr>
        <p:spPr>
          <a:xfrm>
            <a:off x="3267088" y="2736735"/>
            <a:ext cx="8513869" cy="19795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nl-BE" sz="4000" b="1" spc="200" dirty="0">
                <a:solidFill>
                  <a:schemeClr val="bg1"/>
                </a:solidFill>
                <a:latin typeface="Montserrat" pitchFamily="2" charset="77"/>
              </a:rPr>
              <a:t>Omgaan met micro-agressie</a:t>
            </a:r>
          </a:p>
          <a:p>
            <a:r>
              <a:rPr lang="nl-BE" sz="4000" b="1" spc="200" dirty="0">
                <a:solidFill>
                  <a:schemeClr val="bg1"/>
                </a:solidFill>
                <a:latin typeface="Montserrat" pitchFamily="2" charset="77"/>
              </a:rPr>
              <a:t>In de hulpverlening</a:t>
            </a:r>
            <a:endParaRPr lang="nl-BE" sz="4000" spc="200" dirty="0">
              <a:solidFill>
                <a:schemeClr val="bg1"/>
              </a:solidFill>
              <a:latin typeface="Montserrat" pitchFamily="2" charset="77"/>
            </a:endParaRPr>
          </a:p>
          <a:p>
            <a:endParaRPr lang="nl-BE" sz="2400" spc="200" dirty="0">
              <a:solidFill>
                <a:schemeClr val="bg1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spc="150" dirty="0">
                <a:solidFill>
                  <a:schemeClr val="bg1"/>
                </a:solidFill>
                <a:latin typeface="Montserrat" pitchFamily="2" charset="77"/>
              </a:rPr>
              <a:t>Congres sociale dienstverlening NU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69BE917-6285-AC40-B2C1-2B528398DE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8229" y="1721637"/>
            <a:ext cx="1137557" cy="9652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53E0256-28E2-45DB-0094-95DF6D2DC0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798942" y="-232354"/>
            <a:ext cx="8309440" cy="732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25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0B679-4E45-B2C8-6B13-0A616465D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persoon, muur, kleding, overdekt&#10;&#10;Door AI gegenereerde inhoud is mogelijk onjuist.">
            <a:extLst>
              <a:ext uri="{FF2B5EF4-FFF2-40B4-BE49-F238E27FC236}">
                <a16:creationId xmlns:a16="http://schemas.microsoft.com/office/drawing/2014/main" id="{A94F0C25-2AA7-DBF4-F46C-F4725A1CA7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46"/>
          <a:stretch>
            <a:fillRect/>
          </a:stretch>
        </p:blipFill>
        <p:spPr>
          <a:xfrm>
            <a:off x="6783430" y="0"/>
            <a:ext cx="5408570" cy="684522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7D207F8D-A6EE-D1AE-857C-F8103FB655F6}"/>
              </a:ext>
            </a:extLst>
          </p:cNvPr>
          <p:cNvSpPr txBox="1"/>
          <p:nvPr/>
        </p:nvSpPr>
        <p:spPr>
          <a:xfrm>
            <a:off x="792826" y="1008477"/>
            <a:ext cx="5206348" cy="4626395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Agressie begint zelden met roepen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Ze begint vaak met kleine prikken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	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	zuchten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	sarcasme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	vergelijkingen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….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7307E29-8CCE-15DE-CAAF-B3368A58DC9A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986A4FA-D6C8-1095-1CD7-0EA599CB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2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5DE17EE-DB6D-661C-110A-71862D01334B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1303570-A886-F3DD-45BB-EAC7E27550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2867" y="3138063"/>
            <a:ext cx="214347" cy="16076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5A81835-F67D-E128-1DEA-717B063ADA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2866" y="3762251"/>
            <a:ext cx="214347" cy="16076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2E304FA-7DD9-B3B8-4605-162AE1C01A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2865" y="4386439"/>
            <a:ext cx="214347" cy="16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4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2C448-009F-692D-7A9D-75297F54D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kleding, persoon, Menselijk gezicht, overhemd&#10;&#10;Door AI gegenereerde inhoud is mogelijk onjuist.">
            <a:extLst>
              <a:ext uri="{FF2B5EF4-FFF2-40B4-BE49-F238E27FC236}">
                <a16:creationId xmlns:a16="http://schemas.microsoft.com/office/drawing/2014/main" id="{328F071F-DCE4-A638-B7D8-F587F55DB9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062"/>
          <a:stretch>
            <a:fillRect/>
          </a:stretch>
        </p:blipFill>
        <p:spPr>
          <a:xfrm>
            <a:off x="0" y="0"/>
            <a:ext cx="5361509" cy="68634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D214B33A-DDB5-6DC2-5AB9-DBFCD42B52FF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4C0EFEF-49BA-8BBE-B34C-92CD47005BC8}"/>
              </a:ext>
            </a:extLst>
          </p:cNvPr>
          <p:cNvSpPr txBox="1"/>
          <p:nvPr/>
        </p:nvSpPr>
        <p:spPr>
          <a:xfrm>
            <a:off x="6199709" y="1666630"/>
            <a:ext cx="5206348" cy="139474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Herkenbaar?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Wat is de kleinste opmerking van een cliënt</a:t>
            </a: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die toch nog lang is blijven hangen?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4D14918-0E44-015C-BDC3-6139F1D2A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3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005427E-9290-C860-31E8-9D3743553BAE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F7DE86E-AB23-9572-EBF8-197D211685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88600" y="6070241"/>
            <a:ext cx="1481667" cy="28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58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ACA43-4845-FB6F-56DF-27D04D26E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kleding, persoon, Menselijk gezicht, overhemd&#10;&#10;Door AI gegenereerde inhoud is mogelijk onjuist.">
            <a:extLst>
              <a:ext uri="{FF2B5EF4-FFF2-40B4-BE49-F238E27FC236}">
                <a16:creationId xmlns:a16="http://schemas.microsoft.com/office/drawing/2014/main" id="{F17733B8-E1EC-B704-3323-1A70A2A2A2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062"/>
          <a:stretch>
            <a:fillRect/>
          </a:stretch>
        </p:blipFill>
        <p:spPr>
          <a:xfrm>
            <a:off x="0" y="0"/>
            <a:ext cx="5361509" cy="68634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0AA45B0A-C8B4-7326-75C4-656E0866AF23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8A384A5-1052-A580-9448-649B23A75529}"/>
              </a:ext>
            </a:extLst>
          </p:cNvPr>
          <p:cNvSpPr txBox="1"/>
          <p:nvPr/>
        </p:nvSpPr>
        <p:spPr>
          <a:xfrm>
            <a:off x="6243671" y="1666598"/>
            <a:ext cx="5206348" cy="301056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7 signalen van micro-agressie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Sarcasme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Vergelijkingen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Zuchten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Cynisme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Twijfel aan expertise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Emotionele druk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Subtiele beschuldigingen</a:t>
            </a: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C6C2695-B193-D909-3FF5-5181BAFF8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4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1CA7779-8279-D0E6-EAB6-3841C06CDAE8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52D1C73-22C6-A5E9-CB10-594C7662BD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88600" y="6070241"/>
            <a:ext cx="1481667" cy="28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55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6EE61-8A19-4417-D177-BD7704B91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persoon, muur, kleding, overdekt&#10;&#10;Door AI gegenereerde inhoud is mogelijk onjuist.">
            <a:extLst>
              <a:ext uri="{FF2B5EF4-FFF2-40B4-BE49-F238E27FC236}">
                <a16:creationId xmlns:a16="http://schemas.microsoft.com/office/drawing/2014/main" id="{C7C9C8B7-1A0D-0683-FCA4-0D2877B644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46"/>
          <a:stretch>
            <a:fillRect/>
          </a:stretch>
        </p:blipFill>
        <p:spPr>
          <a:xfrm>
            <a:off x="6783430" y="0"/>
            <a:ext cx="5408570" cy="684522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FBBCFDC4-2042-45D4-B36D-DDFDD017850A}"/>
              </a:ext>
            </a:extLst>
          </p:cNvPr>
          <p:cNvSpPr txBox="1"/>
          <p:nvPr/>
        </p:nvSpPr>
        <p:spPr>
          <a:xfrm>
            <a:off x="792826" y="1008477"/>
            <a:ext cx="5206348" cy="398006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Micro-agressie?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= kleine relationele prikken die spanning opbouwen.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	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	Geen explosie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	wel erosie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C9FBC21-8CA7-D0BB-20F4-6E398589BC71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CC262A4-D3E4-1C2B-54EB-40D8E229C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5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101EB90-43CC-07AD-6B9D-079D0DA8CD11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E1F56A-9656-952E-44E8-03B0E52765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2867" y="3138063"/>
            <a:ext cx="214347" cy="16076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E3859DE-B603-3B5A-B0FB-1511E48EC0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2866" y="3762251"/>
            <a:ext cx="214347" cy="16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77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B7B83-BE02-F879-A28D-445368438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11DFD30-79EE-EC33-2395-3F50077BA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5B1F-EC8A-3949-A1CB-471C6E6E8B9C}" type="slidenum">
              <a:rPr lang="nl-BE" smtClean="0"/>
              <a:t>6</a:t>
            </a:fld>
            <a:endParaRPr lang="nl-BE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9008113-263C-4720-39E1-EEE5416124C1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F7D3237-D823-2DB0-9CD3-C0185D97AE36}"/>
              </a:ext>
            </a:extLst>
          </p:cNvPr>
          <p:cNvSpPr txBox="1"/>
          <p:nvPr/>
        </p:nvSpPr>
        <p:spPr>
          <a:xfrm>
            <a:off x="821271" y="1226364"/>
            <a:ext cx="10532529" cy="301056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7 signalen dat hulpverlening vastloopt</a:t>
            </a:r>
          </a:p>
          <a:p>
            <a:pPr>
              <a:lnSpc>
                <a:spcPct val="150000"/>
              </a:lnSpc>
            </a:pPr>
            <a:endParaRPr lang="nl-NL" sz="1400" dirty="0">
              <a:latin typeface="Montserrat" panose="00000500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latin typeface="Montserrat" panose="00000500000000000000" pitchFamily="2" charset="0"/>
              </a:rPr>
              <a:t>Je ziet op tegen het volgende gesprek.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latin typeface="Montserrat" panose="00000500000000000000" pitchFamily="2" charset="0"/>
              </a:rPr>
              <a:t>Je merkt dat je korter of formeler reageert dan vroeger.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latin typeface="Montserrat" panose="00000500000000000000" pitchFamily="2" charset="0"/>
              </a:rPr>
              <a:t>Je voelt irritatie bij kleine opmerkingen.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latin typeface="Montserrat" panose="00000500000000000000" pitchFamily="2" charset="0"/>
              </a:rPr>
              <a:t>Je begint meer uitleg te geven dan nodig om jezelf te verantwoorden.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latin typeface="Montserrat" panose="00000500000000000000" pitchFamily="2" charset="0"/>
              </a:rPr>
              <a:t>Je merkt dat je minder nieuwsgierig wordt naar het verhaal van de cliënt.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latin typeface="Montserrat" panose="00000500000000000000" pitchFamily="2" charset="0"/>
              </a:rPr>
              <a:t>Je denkt soms: "Met deze cliënt lukt het gewoon niet.“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latin typeface="Montserrat" panose="00000500000000000000" pitchFamily="2" charset="0"/>
              </a:rPr>
              <a:t>Je overweegt of hoopt dat de cliënt naar een collega wordt doorgegeven.</a:t>
            </a: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</p:txBody>
      </p:sp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1708D454-8621-FE26-8E2B-EC9B173C9AB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514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1000" b="1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pPr/>
              <a:t>6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B4763F2-0531-709D-7240-4AFFDC9972D3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417939D-FD60-D98C-345E-2F13FDA526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0388600" y="6070241"/>
            <a:ext cx="1481667" cy="28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9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1C12B-4C92-99E1-F5D6-D49055D13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persoon, muur, kleding, overdekt&#10;&#10;Door AI gegenereerde inhoud is mogelijk onjuist.">
            <a:extLst>
              <a:ext uri="{FF2B5EF4-FFF2-40B4-BE49-F238E27FC236}">
                <a16:creationId xmlns:a16="http://schemas.microsoft.com/office/drawing/2014/main" id="{47B99AF6-9E40-5720-861E-8781FABA49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46"/>
          <a:stretch>
            <a:fillRect/>
          </a:stretch>
        </p:blipFill>
        <p:spPr>
          <a:xfrm>
            <a:off x="6783430" y="0"/>
            <a:ext cx="5408570" cy="684522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2E13C698-B74E-4460-49EC-CC36A5FC83D8}"/>
              </a:ext>
            </a:extLst>
          </p:cNvPr>
          <p:cNvSpPr txBox="1"/>
          <p:nvPr/>
        </p:nvSpPr>
        <p:spPr>
          <a:xfrm>
            <a:off x="792826" y="1008477"/>
            <a:ext cx="5206348" cy="171790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Acteur-scène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Waar begint de spanning?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B35BEA1-C74D-57A1-EF57-326B8A407FC9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80244CA-C432-B789-59B5-FDFEC50B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7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48B9299-93A4-3E35-B036-B089FCB7ECB5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35518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CF51A-242B-1221-A766-D29D7228B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kleding, persoon, Menselijk gezicht, overhemd&#10;&#10;Door AI gegenereerde inhoud is mogelijk onjuist.">
            <a:extLst>
              <a:ext uri="{FF2B5EF4-FFF2-40B4-BE49-F238E27FC236}">
                <a16:creationId xmlns:a16="http://schemas.microsoft.com/office/drawing/2014/main" id="{FE28320E-9B2C-24C4-3FFA-A97045DF51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062"/>
          <a:stretch>
            <a:fillRect/>
          </a:stretch>
        </p:blipFill>
        <p:spPr>
          <a:xfrm>
            <a:off x="0" y="0"/>
            <a:ext cx="5361509" cy="68634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A7F8B139-866F-8708-F2A0-C2439FBA493B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34A54BC-AA4F-93DE-E741-98B38DCA7CA7}"/>
              </a:ext>
            </a:extLst>
          </p:cNvPr>
          <p:cNvSpPr txBox="1"/>
          <p:nvPr/>
        </p:nvSpPr>
        <p:spPr>
          <a:xfrm>
            <a:off x="6199709" y="1666630"/>
            <a:ext cx="5206348" cy="1071575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Hoe spanning groeit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0CE4D6D-1F27-9E16-659F-40A03AC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8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EA145D8-3032-17BB-171C-4CEDD16EF551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2B16C3A-B766-B949-5651-9E76E49EEC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88600" y="6070241"/>
            <a:ext cx="1481667" cy="282222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DDE2293-B6CE-F08B-C597-0864161ED7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3128792"/>
              </p:ext>
            </p:extLst>
          </p:nvPr>
        </p:nvGraphicFramePr>
        <p:xfrm>
          <a:off x="5485854" y="2392883"/>
          <a:ext cx="6384413" cy="3814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02846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1687-1F6F-6D9F-C119-C5E3A790D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kleding, persoon, Menselijk gezicht, overhemd&#10;&#10;Door AI gegenereerde inhoud is mogelijk onjuist.">
            <a:extLst>
              <a:ext uri="{FF2B5EF4-FFF2-40B4-BE49-F238E27FC236}">
                <a16:creationId xmlns:a16="http://schemas.microsoft.com/office/drawing/2014/main" id="{97233159-556C-D203-FA5B-B18EBD1413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062"/>
          <a:stretch>
            <a:fillRect/>
          </a:stretch>
        </p:blipFill>
        <p:spPr>
          <a:xfrm>
            <a:off x="0" y="0"/>
            <a:ext cx="5361509" cy="68634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57980A38-63BF-401B-F801-5459E56A0CD8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B368F28-7962-786D-4B3F-81E3310E9970}"/>
              </a:ext>
            </a:extLst>
          </p:cNvPr>
          <p:cNvSpPr txBox="1"/>
          <p:nvPr/>
        </p:nvSpPr>
        <p:spPr>
          <a:xfrm>
            <a:off x="6199709" y="1666630"/>
            <a:ext cx="5206348" cy="3333733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Subtiele instrumentele agressie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1" dirty="0">
                <a:solidFill>
                  <a:srgbClr val="454B4B"/>
                </a:solidFill>
                <a:latin typeface="Montserrat" pitchFamily="2" charset="77"/>
              </a:rPr>
              <a:t>Gebruik van psychologische wapens: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Tijdsdruk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Vergelijking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Morele druk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Slachtofferschap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Herhaling, discussie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Expertise ondermijnen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50D6E0FB-64EA-4C9B-A29B-8CCEA787E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9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D260CD0A-AA0D-4E17-B990-1927C766ED40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FD68951-A85F-1F06-C27C-B033CBA7A5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88600" y="6070241"/>
            <a:ext cx="1481667" cy="28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4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0FCFBEB-FA86-1F5F-3856-F3BAFC4EF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persoon, muur, kleding, overdekt&#10;&#10;Door AI gegenereerde inhoud is mogelijk onjuist.">
            <a:extLst>
              <a:ext uri="{FF2B5EF4-FFF2-40B4-BE49-F238E27FC236}">
                <a16:creationId xmlns:a16="http://schemas.microsoft.com/office/drawing/2014/main" id="{FCE433A6-589A-548C-CCBC-72E04BADF1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46"/>
          <a:stretch>
            <a:fillRect/>
          </a:stretch>
        </p:blipFill>
        <p:spPr>
          <a:xfrm>
            <a:off x="6783430" y="0"/>
            <a:ext cx="5408570" cy="684522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E8249DBE-512C-4618-1BBC-32DE2D654A94}"/>
              </a:ext>
            </a:extLst>
          </p:cNvPr>
          <p:cNvSpPr txBox="1"/>
          <p:nvPr/>
        </p:nvSpPr>
        <p:spPr>
          <a:xfrm>
            <a:off x="792826" y="1008477"/>
            <a:ext cx="5206348" cy="301056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Herkenbaar?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“ Hoe oud ben jij?”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“ Heb jij kinderen? Anders zou je dit wel begrijpen!”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“Mijn vorige assistente luisterde wel goed”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B87FAA5-5A95-C1F9-4C3D-03C5EF29B896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82E5C1A-685D-2980-0C82-69FFBAEDE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10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178A2FD-DF2A-940F-4763-C6A78A9885F8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7764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271E0-F2DB-4AE8-6487-3BB0A7420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persoon, muur, kleding, overdekt&#10;&#10;Door AI gegenereerde inhoud is mogelijk onjuist.">
            <a:extLst>
              <a:ext uri="{FF2B5EF4-FFF2-40B4-BE49-F238E27FC236}">
                <a16:creationId xmlns:a16="http://schemas.microsoft.com/office/drawing/2014/main" id="{B7B2C65C-836E-092A-5FCD-E09243737D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46"/>
          <a:stretch>
            <a:fillRect/>
          </a:stretch>
        </p:blipFill>
        <p:spPr>
          <a:xfrm>
            <a:off x="6783430" y="0"/>
            <a:ext cx="5408570" cy="684522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8B778372-C6C0-4B04-F17A-B606D076DB2F}"/>
              </a:ext>
            </a:extLst>
          </p:cNvPr>
          <p:cNvSpPr txBox="1"/>
          <p:nvPr/>
        </p:nvSpPr>
        <p:spPr>
          <a:xfrm>
            <a:off x="838200" y="1020268"/>
            <a:ext cx="5206348" cy="4303229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Reflex of keuze?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Natuurlijke reflex: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Uitleggen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Verdedigen of jezelf verantwoorden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Laten passeren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Verantwoordelijkheid overnemen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Professionele keuze: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Benoemen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Begrenzen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Structureren</a:t>
            </a: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=&gt; Kapotte grammofoonplaat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9F9FB25-3573-0B71-693F-2C058CCAD423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C45697C-C967-606C-790B-C51CEE85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11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E944A24-CB6A-AD89-A59E-F21F52E333D3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111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32761-62EF-9D32-52EE-42BCFF397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kleding, persoon, Menselijk gezicht, overhemd&#10;&#10;Door AI gegenereerde inhoud is mogelijk onjuist.">
            <a:extLst>
              <a:ext uri="{FF2B5EF4-FFF2-40B4-BE49-F238E27FC236}">
                <a16:creationId xmlns:a16="http://schemas.microsoft.com/office/drawing/2014/main" id="{B9403E7C-1066-385B-AFD7-E56DB688E4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062"/>
          <a:stretch>
            <a:fillRect/>
          </a:stretch>
        </p:blipFill>
        <p:spPr>
          <a:xfrm>
            <a:off x="0" y="0"/>
            <a:ext cx="5361509" cy="68634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0253E09E-357A-B056-BD46-85F16BAB7409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B79DCDF-C4D8-5E93-A97D-708EFAC81A5F}"/>
              </a:ext>
            </a:extLst>
          </p:cNvPr>
          <p:cNvSpPr txBox="1"/>
          <p:nvPr/>
        </p:nvSpPr>
        <p:spPr>
          <a:xfrm>
            <a:off x="6199709" y="1666630"/>
            <a:ext cx="5206348" cy="3333733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Professioneel reageren: benoemen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Maak zichtbaar welke druk of welk wapen wordt ingezet: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1" dirty="0">
                <a:solidFill>
                  <a:srgbClr val="454B4B"/>
                </a:solidFill>
                <a:effectLst/>
                <a:latin typeface="Montserrat" pitchFamily="2" charset="77"/>
              </a:rPr>
              <a:t>“ Ik voel me door je opmerkingen onder druk gezet“</a:t>
            </a:r>
          </a:p>
          <a:p>
            <a:pPr>
              <a:lnSpc>
                <a:spcPct val="150000"/>
              </a:lnSpc>
            </a:pPr>
            <a:br>
              <a:rPr lang="nl-BE" sz="1400" b="0" i="1" dirty="0">
                <a:solidFill>
                  <a:srgbClr val="454B4B"/>
                </a:solidFill>
                <a:effectLst/>
                <a:latin typeface="Montserrat" pitchFamily="2" charset="77"/>
              </a:rPr>
            </a:br>
            <a:r>
              <a:rPr lang="nl-BE" sz="1400" b="0" i="1" dirty="0">
                <a:solidFill>
                  <a:srgbClr val="454B4B"/>
                </a:solidFill>
                <a:effectLst/>
                <a:latin typeface="Montserrat" pitchFamily="2" charset="77"/>
              </a:rPr>
              <a:t>“Ik hoor dat je mijn expertise in twijfel trekt.”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=&gt;Het spel wordt zichtbaar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2142EF0-034A-A89C-B1D8-E6270B7AB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12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905C3EA-4229-0E7C-1460-7AA148F0A265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99695C3-506B-0BA5-8E02-5F34C5AFC8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88600" y="6070241"/>
            <a:ext cx="1481667" cy="28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73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373F2-C6D6-046B-3101-5CBDE036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persoon, muur, kleding, overdekt&#10;&#10;Door AI gegenereerde inhoud is mogelijk onjuist.">
            <a:extLst>
              <a:ext uri="{FF2B5EF4-FFF2-40B4-BE49-F238E27FC236}">
                <a16:creationId xmlns:a16="http://schemas.microsoft.com/office/drawing/2014/main" id="{B58D8F40-C553-8A3D-A104-B3D67C7DC9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46"/>
          <a:stretch>
            <a:fillRect/>
          </a:stretch>
        </p:blipFill>
        <p:spPr>
          <a:xfrm>
            <a:off x="6783430" y="0"/>
            <a:ext cx="5408570" cy="684522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634927D8-8AEB-D7FA-33CE-FFE5A3B6294E}"/>
              </a:ext>
            </a:extLst>
          </p:cNvPr>
          <p:cNvSpPr txBox="1"/>
          <p:nvPr/>
        </p:nvSpPr>
        <p:spPr>
          <a:xfrm>
            <a:off x="792826" y="1008477"/>
            <a:ext cx="5206348" cy="3656899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Professioneel reageren: begrenzen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Bepaal hoe jij wil dat het gesprek verder verloopt: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i="1" dirty="0">
                <a:solidFill>
                  <a:srgbClr val="454B4B"/>
                </a:solidFill>
                <a:latin typeface="Montserrat" pitchFamily="2" charset="77"/>
              </a:rPr>
              <a:t>“ik wil dat je ophoudt met opmerkingen te geven over mijn leeftijd”</a:t>
            </a:r>
          </a:p>
          <a:p>
            <a:pPr>
              <a:lnSpc>
                <a:spcPct val="150000"/>
              </a:lnSpc>
            </a:pPr>
            <a:endParaRPr lang="nl-BE" sz="1400" i="1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i="1" dirty="0">
                <a:solidFill>
                  <a:srgbClr val="454B4B"/>
                </a:solidFill>
                <a:latin typeface="Montserrat" pitchFamily="2" charset="77"/>
              </a:rPr>
              <a:t>“Ik wil dit gesprek verder zetten zonder dat je me vergelijkt met mijn collega’s”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=&gt; Professionele positie herstellen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3F64100-D39A-5BDC-A5B0-61E1A4E62508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7871D59-3E9E-15C9-0727-FE9FB0457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13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448A397-22F7-FE9F-6B48-D08267FA80BF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43105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944A4-1896-0D1F-607C-70A8BC3ED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kleding, persoon, Menselijk gezicht, overhemd&#10;&#10;Door AI gegenereerde inhoud is mogelijk onjuist.">
            <a:extLst>
              <a:ext uri="{FF2B5EF4-FFF2-40B4-BE49-F238E27FC236}">
                <a16:creationId xmlns:a16="http://schemas.microsoft.com/office/drawing/2014/main" id="{7B1B210B-8193-3032-5353-89405BA164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062"/>
          <a:stretch>
            <a:fillRect/>
          </a:stretch>
        </p:blipFill>
        <p:spPr>
          <a:xfrm>
            <a:off x="0" y="0"/>
            <a:ext cx="5361509" cy="68634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83AAC7BE-701C-34F8-638C-CA16E7FB10AF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6F408D8-32E7-D812-8B52-A554B062ACEA}"/>
              </a:ext>
            </a:extLst>
          </p:cNvPr>
          <p:cNvSpPr txBox="1"/>
          <p:nvPr/>
        </p:nvSpPr>
        <p:spPr>
          <a:xfrm>
            <a:off x="6199709" y="1666630"/>
            <a:ext cx="5206348" cy="4072397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Professioneel reageren: Structureren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Geef richting aan het gesprek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1" dirty="0">
                <a:solidFill>
                  <a:srgbClr val="454B4B"/>
                </a:solidFill>
                <a:effectLst/>
                <a:latin typeface="Montserrat" pitchFamily="2" charset="77"/>
              </a:rPr>
              <a:t>“ Ik stel voor dat we eerst je vraag helder krijgen. Wat verwacht je van mij?“</a:t>
            </a:r>
          </a:p>
          <a:p>
            <a:pPr>
              <a:lnSpc>
                <a:spcPct val="150000"/>
              </a:lnSpc>
            </a:pPr>
            <a:br>
              <a:rPr lang="nl-BE" sz="1400" b="0" i="1" dirty="0">
                <a:solidFill>
                  <a:srgbClr val="454B4B"/>
                </a:solidFill>
                <a:effectLst/>
                <a:latin typeface="Montserrat" pitchFamily="2" charset="77"/>
              </a:rPr>
            </a:br>
            <a:r>
              <a:rPr lang="nl-BE" sz="1400" b="0" i="1" dirty="0">
                <a:solidFill>
                  <a:srgbClr val="454B4B"/>
                </a:solidFill>
                <a:effectLst/>
                <a:latin typeface="Montserrat" pitchFamily="2" charset="77"/>
              </a:rPr>
              <a:t>“Ik ga eerst uitleggen waar nu staan, dan zal ik je zeggen wat ik van jou nodig heb.”</a:t>
            </a:r>
          </a:p>
          <a:p>
            <a:pPr>
              <a:lnSpc>
                <a:spcPct val="150000"/>
              </a:lnSpc>
            </a:pP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b="0" i="0" dirty="0">
                <a:solidFill>
                  <a:srgbClr val="454B4B"/>
                </a:solidFill>
                <a:effectLst/>
                <a:latin typeface="Montserrat" pitchFamily="2" charset="77"/>
              </a:rPr>
              <a:t>=&gt; Gesprek terug in werkmodus, terug regie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20B2F4A-6512-547F-373C-BECE6EE79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14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9A2FC5C-52D1-E458-B750-7FEEED3C6950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2409B58-67F0-E9CE-24EB-A8EC534A58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88600" y="6070241"/>
            <a:ext cx="1481667" cy="28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66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96C4E-3168-6EFC-08BC-044E7948F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persoon, muur, kleding, overdekt&#10;&#10;Door AI gegenereerde inhoud is mogelijk onjuist.">
            <a:extLst>
              <a:ext uri="{FF2B5EF4-FFF2-40B4-BE49-F238E27FC236}">
                <a16:creationId xmlns:a16="http://schemas.microsoft.com/office/drawing/2014/main" id="{EAADD2ED-8AE6-B0E6-46DD-B5A1502DE8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46"/>
          <a:stretch>
            <a:fillRect/>
          </a:stretch>
        </p:blipFill>
        <p:spPr>
          <a:xfrm>
            <a:off x="6783430" y="0"/>
            <a:ext cx="5408570" cy="684522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890A8AB5-ACD5-5E9C-1D33-8133E509528A}"/>
              </a:ext>
            </a:extLst>
          </p:cNvPr>
          <p:cNvSpPr txBox="1"/>
          <p:nvPr/>
        </p:nvSpPr>
        <p:spPr>
          <a:xfrm>
            <a:off x="792826" y="1008477"/>
            <a:ext cx="5206348" cy="1071575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Professioneel reageren: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Wat zou jij zeggen?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364C17E-A46A-5BA0-2CC3-54DC8F4250D6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98B570C-6163-D594-6D7F-08B864529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15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BA3AEDE-AC15-D956-B531-8D1098F42498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61797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23392-A311-5389-BD40-D71AC206D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kleding, persoon, Menselijk gezicht, overhemd&#10;&#10;Door AI gegenereerde inhoud is mogelijk onjuist.">
            <a:extLst>
              <a:ext uri="{FF2B5EF4-FFF2-40B4-BE49-F238E27FC236}">
                <a16:creationId xmlns:a16="http://schemas.microsoft.com/office/drawing/2014/main" id="{E6DCFE2A-0090-9D69-6147-C4665EC946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062"/>
          <a:stretch>
            <a:fillRect/>
          </a:stretch>
        </p:blipFill>
        <p:spPr>
          <a:xfrm>
            <a:off x="0" y="0"/>
            <a:ext cx="5361509" cy="6863423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901260DD-7B33-87FD-940E-FDED61CC0637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0453DF9-5EE7-921E-2BB5-C06E5D3D9D6A}"/>
              </a:ext>
            </a:extLst>
          </p:cNvPr>
          <p:cNvSpPr txBox="1"/>
          <p:nvPr/>
        </p:nvSpPr>
        <p:spPr>
          <a:xfrm>
            <a:off x="6199709" y="1666630"/>
            <a:ext cx="5206348" cy="2687402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Kerninzichten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Agressie groeit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Micro-agressie herkennen helpt escalatie voorkomen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Professionele reactie = bewuste keuze</a:t>
            </a: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122D727-4B4F-A632-D0E4-62C56331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16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BA831F4-192D-BDB9-DC79-36C11A9A53C5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DD9223-EF7A-BCE6-3EBB-EB38E7E574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0388600" y="6070241"/>
            <a:ext cx="1481667" cy="28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80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EF577-7F4E-6323-9CAF-6C1C655FF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persoon, muur, kleding, overdekt&#10;&#10;Door AI gegenereerde inhoud is mogelijk onjuist.">
            <a:extLst>
              <a:ext uri="{FF2B5EF4-FFF2-40B4-BE49-F238E27FC236}">
                <a16:creationId xmlns:a16="http://schemas.microsoft.com/office/drawing/2014/main" id="{57AFE03E-CB60-9510-EF68-358D12911A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346"/>
          <a:stretch>
            <a:fillRect/>
          </a:stretch>
        </p:blipFill>
        <p:spPr>
          <a:xfrm>
            <a:off x="6783430" y="0"/>
            <a:ext cx="5408570" cy="684522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E6AB7E4F-FB81-DC89-D130-9741F062158A}"/>
              </a:ext>
            </a:extLst>
          </p:cNvPr>
          <p:cNvSpPr txBox="1"/>
          <p:nvPr/>
        </p:nvSpPr>
        <p:spPr>
          <a:xfrm>
            <a:off x="838200" y="978980"/>
            <a:ext cx="5206348" cy="1071575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b="1" spc="150" dirty="0">
                <a:solidFill>
                  <a:srgbClr val="FBBA09"/>
                </a:solidFill>
                <a:latin typeface="Montserrat" pitchFamily="2" charset="77"/>
              </a:rPr>
              <a:t>Afsluiter</a:t>
            </a:r>
          </a:p>
          <a:p>
            <a:pPr>
              <a:lnSpc>
                <a:spcPct val="150000"/>
              </a:lnSpc>
            </a:pPr>
            <a:endParaRPr lang="nl-BE" sz="1400" b="0" i="0" dirty="0">
              <a:solidFill>
                <a:srgbClr val="454B4B"/>
              </a:solidFill>
              <a:effectLst/>
              <a:latin typeface="Montserrat" pitchFamily="2" charset="77"/>
            </a:endParaRPr>
          </a:p>
          <a:p>
            <a:pPr>
              <a:lnSpc>
                <a:spcPct val="150000"/>
              </a:lnSpc>
            </a:pPr>
            <a:r>
              <a:rPr lang="nl-BE" sz="1400" dirty="0">
                <a:solidFill>
                  <a:srgbClr val="454B4B"/>
                </a:solidFill>
                <a:latin typeface="Montserrat" pitchFamily="2" charset="77"/>
              </a:rPr>
              <a:t>Wat ga jij vanaf morgen  sneller benoemen?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4DB64EF-67A0-25F5-E86F-1AB7B913EBB1}"/>
              </a:ext>
            </a:extLst>
          </p:cNvPr>
          <p:cNvSpPr>
            <a:spLocks/>
          </p:cNvSpPr>
          <p:nvPr/>
        </p:nvSpPr>
        <p:spPr>
          <a:xfrm flipV="1">
            <a:off x="0" y="6343764"/>
            <a:ext cx="12192000" cy="514225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E563356-81F5-8019-5B8D-B35A52100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514225"/>
          </a:xfrm>
        </p:spPr>
        <p:txBody>
          <a:bodyPr/>
          <a:lstStyle/>
          <a:p>
            <a:fld id="{E17A5B1F-EC8A-3949-A1CB-471C6E6E8B9C}" type="slidenum">
              <a:rPr lang="nl-BE" smtClean="0">
                <a:solidFill>
                  <a:schemeClr val="bg1"/>
                </a:solidFill>
              </a:rPr>
              <a:t>17</a:t>
            </a:fld>
            <a:endParaRPr lang="nl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CB6ADE8-643E-9144-CB92-9330446E7939}"/>
              </a:ext>
            </a:extLst>
          </p:cNvPr>
          <p:cNvSpPr txBox="1"/>
          <p:nvPr/>
        </p:nvSpPr>
        <p:spPr>
          <a:xfrm>
            <a:off x="838200" y="6482666"/>
            <a:ext cx="148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© </a:t>
            </a:r>
            <a:r>
              <a:rPr lang="nl-BE" sz="800" b="1" dirty="0">
                <a:solidFill>
                  <a:schemeClr val="bg1"/>
                </a:solidFill>
                <a:effectLst/>
                <a:latin typeface="Montserrat SemiBold" pitchFamily="2" charset="77"/>
              </a:rPr>
              <a:t>boundy.be </a:t>
            </a:r>
            <a:endParaRPr lang="nl-BE" sz="800" b="1" dirty="0">
              <a:solidFill>
                <a:schemeClr val="bg1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00796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BD67D-C9CC-EA93-C1C7-CD25C912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1CA853D0-E295-AE8E-F428-D8A4297462D3}"/>
              </a:ext>
            </a:extLst>
          </p:cNvPr>
          <p:cNvSpPr/>
          <p:nvPr/>
        </p:nvSpPr>
        <p:spPr>
          <a:xfrm>
            <a:off x="5400000" y="-1"/>
            <a:ext cx="6791999" cy="6858000"/>
          </a:xfrm>
          <a:prstGeom prst="rect">
            <a:avLst/>
          </a:prstGeom>
          <a:solidFill>
            <a:srgbClr val="FBBA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DBA3DDE-9527-41AA-7EC2-3033CF34DEAB}"/>
              </a:ext>
            </a:extLst>
          </p:cNvPr>
          <p:cNvSpPr txBox="1"/>
          <p:nvPr/>
        </p:nvSpPr>
        <p:spPr>
          <a:xfrm>
            <a:off x="8028397" y="3332852"/>
            <a:ext cx="3876281" cy="1025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BE" sz="1400" b="0" i="0" spc="50" dirty="0">
                <a:solidFill>
                  <a:schemeClr val="bg1"/>
                </a:solidFill>
                <a:effectLst/>
                <a:latin typeface="Montserrat" pitchFamily="2" charset="77"/>
              </a:rPr>
              <a:t>+32 484 62 53 34</a:t>
            </a:r>
          </a:p>
          <a:p>
            <a:pPr>
              <a:lnSpc>
                <a:spcPct val="150000"/>
              </a:lnSpc>
            </a:pPr>
            <a:r>
              <a:rPr lang="nl-BE" sz="1400" b="0" i="0" spc="50" dirty="0">
                <a:solidFill>
                  <a:schemeClr val="bg1"/>
                </a:solidFill>
                <a:effectLst/>
                <a:latin typeface="Montserrat" pitchFamily="2" charset="77"/>
              </a:rPr>
              <a:t>info@boundy.be</a:t>
            </a:r>
          </a:p>
          <a:p>
            <a:pPr>
              <a:lnSpc>
                <a:spcPct val="150000"/>
              </a:lnSpc>
            </a:pPr>
            <a:r>
              <a:rPr lang="nl-BE" sz="1400" b="1" spc="50" dirty="0">
                <a:solidFill>
                  <a:schemeClr val="bg1"/>
                </a:solidFill>
                <a:latin typeface="Montserrat" pitchFamily="2" charset="77"/>
              </a:rPr>
              <a:t>boundy.be</a:t>
            </a:r>
            <a:endParaRPr lang="nl-BE" sz="1400" dirty="0">
              <a:solidFill>
                <a:srgbClr val="454B4B"/>
              </a:solidFill>
              <a:latin typeface="Montserrat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AD0C8F5-3D67-8AFF-CB9F-8E8C13DB32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8511" y="2111226"/>
            <a:ext cx="1137558" cy="965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05F14E-9BA9-640B-AA7F-57D8F156F8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392" y="2833296"/>
            <a:ext cx="3925588" cy="91175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C5C9565-5573-78F3-079D-7C2DB71FD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05157" y="4514034"/>
            <a:ext cx="24130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784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D0B00998391443BAE9746BEA584BA6" ma:contentTypeVersion="11" ma:contentTypeDescription="Een nieuw document maken." ma:contentTypeScope="" ma:versionID="b30805d51ef4de3894d58fbecc80009b">
  <xsd:schema xmlns:xsd="http://www.w3.org/2001/XMLSchema" xmlns:xs="http://www.w3.org/2001/XMLSchema" xmlns:p="http://schemas.microsoft.com/office/2006/metadata/properties" xmlns:ns2="ae1264f7-c1f0-4b28-9b03-d88c9a67665b" xmlns:ns3="67611ab0-a87b-48e2-9558-2d13510c797f" targetNamespace="http://schemas.microsoft.com/office/2006/metadata/properties" ma:root="true" ma:fieldsID="bcd328cb626e425cdc2bf2d30928db6d" ns2:_="" ns3:_="">
    <xsd:import namespace="ae1264f7-c1f0-4b28-9b03-d88c9a67665b"/>
    <xsd:import namespace="67611ab0-a87b-48e2-9558-2d13510c79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1264f7-c1f0-4b28-9b03-d88c9a6766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d5eaae4f-4281-45a9-86f4-3b01716e97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611ab0-a87b-48e2-9558-2d13510c797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9d8aca1-6830-444d-ade2-6a70ca7e7747}" ma:internalName="TaxCatchAll" ma:showField="CatchAllData" ma:web="67611ab0-a87b-48e2-9558-2d13510c79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1264f7-c1f0-4b28-9b03-d88c9a67665b">
      <Terms xmlns="http://schemas.microsoft.com/office/infopath/2007/PartnerControls"/>
    </lcf76f155ced4ddcb4097134ff3c332f>
    <TaxCatchAll xmlns="67611ab0-a87b-48e2-9558-2d13510c797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0FF52D-34C0-4096-A995-F3A61B0B9E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1264f7-c1f0-4b28-9b03-d88c9a67665b"/>
    <ds:schemaRef ds:uri="67611ab0-a87b-48e2-9558-2d13510c79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94676D-D433-4B3D-AE68-956E147E007F}">
  <ds:schemaRefs>
    <ds:schemaRef ds:uri="http://purl.org/dc/elements/1.1/"/>
    <ds:schemaRef ds:uri="http://purl.org/dc/dcmitype/"/>
    <ds:schemaRef ds:uri="http://purl.org/dc/terms/"/>
    <ds:schemaRef ds:uri="ae1264f7-c1f0-4b28-9b03-d88c9a67665b"/>
    <ds:schemaRef ds:uri="http://schemas.openxmlformats.org/package/2006/metadata/core-properties"/>
    <ds:schemaRef ds:uri="http://schemas.microsoft.com/office/infopath/2007/PartnerControls"/>
    <ds:schemaRef ds:uri="67611ab0-a87b-48e2-9558-2d13510c797f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ECB1510-6CB3-477C-A6F9-4D9AF3E2D2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553</Words>
  <Application>Microsoft Office PowerPoint</Application>
  <PresentationFormat>Breedbeeld</PresentationFormat>
  <Paragraphs>197</Paragraphs>
  <Slides>18</Slides>
  <Notes>17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4" baseType="lpstr">
      <vt:lpstr>Montserrat</vt:lpstr>
      <vt:lpstr>Aptos Display</vt:lpstr>
      <vt:lpstr>Montserrat SemiBold</vt:lpstr>
      <vt:lpstr>Arial</vt:lpstr>
      <vt:lpstr>Aptos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Vermeersch</dc:creator>
  <cp:lastModifiedBy>Kris Verherstraeten</cp:lastModifiedBy>
  <cp:revision>41</cp:revision>
  <dcterms:created xsi:type="dcterms:W3CDTF">2024-10-10T15:57:42Z</dcterms:created>
  <dcterms:modified xsi:type="dcterms:W3CDTF">2026-03-17T09:38:51Z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0x010100C4D0B00998391443BAE9746BEA584BA6</vt:lpwstr>
  </property>
</Properties>
</file>