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05" r:id="rId5"/>
    <p:sldId id="306" r:id="rId6"/>
    <p:sldId id="326" r:id="rId7"/>
    <p:sldId id="311" r:id="rId8"/>
    <p:sldId id="308" r:id="rId9"/>
    <p:sldId id="327" r:id="rId10"/>
    <p:sldId id="310" r:id="rId11"/>
    <p:sldId id="312" r:id="rId12"/>
    <p:sldId id="313" r:id="rId13"/>
    <p:sldId id="314" r:id="rId14"/>
    <p:sldId id="316" r:id="rId15"/>
    <p:sldId id="319" r:id="rId16"/>
    <p:sldId id="320" r:id="rId17"/>
    <p:sldId id="321" r:id="rId18"/>
    <p:sldId id="323" r:id="rId19"/>
    <p:sldId id="322" r:id="rId20"/>
    <p:sldId id="318" r:id="rId21"/>
    <p:sldId id="325" r:id="rId22"/>
  </p:sldIdLst>
  <p:sldSz cx="12192000" cy="6858000"/>
  <p:notesSz cx="6858000" cy="9144000"/>
  <p:defaultTextStyle>
    <a:defPPr rtl="0"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3792" userDrawn="1">
          <p15:clr>
            <a:srgbClr val="A4A3A4"/>
          </p15:clr>
        </p15:guide>
        <p15:guide id="3" pos="528" userDrawn="1">
          <p15:clr>
            <a:srgbClr val="A4A3A4"/>
          </p15:clr>
        </p15:guide>
        <p15:guide id="4" pos="7128" userDrawn="1">
          <p15:clr>
            <a:srgbClr val="A4A3A4"/>
          </p15:clr>
        </p15:guide>
        <p15:guide id="5" orient="horz" pos="2808" userDrawn="1">
          <p15:clr>
            <a:srgbClr val="A4A3A4"/>
          </p15:clr>
        </p15:guide>
        <p15:guide id="6" pos="2976" userDrawn="1">
          <p15:clr>
            <a:srgbClr val="A4A3A4"/>
          </p15:clr>
        </p15:guide>
        <p15:guide id="7" orient="horz" pos="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1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6DC3E9-F697-4C06-A853-742B385975B0}" v="1" dt="2026-03-16T05:57:07.695"/>
    <p1510:client id="{AEF989AC-775D-6DE8-100A-2623F2D93C76}" v="1944" dt="2026-03-16T09:39:43.150"/>
    <p1510:client id="{FAE73472-918C-7FD0-A601-FD11D66740C7}" v="26" dt="2026-03-16T10:24:22.825"/>
  </p1510:revLst>
</p1510:revInfo>
</file>

<file path=ppt/tableStyles.xml><?xml version="1.0" encoding="utf-8"?>
<a:tblStyleLst xmlns:a="http://schemas.openxmlformats.org/drawingml/2006/main" def="{68D230F3-CF80-4859-8CE7-A43EE81993B5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3792"/>
        <p:guide pos="528"/>
        <p:guide pos="7128"/>
        <p:guide orient="horz" pos="2808"/>
        <p:guide pos="2976"/>
        <p:guide orient="horz" pos="9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stgebruiker" userId="S::urn:spo:tenantanon#b8b43bd7-7c5f-44a8-b461-3ce41cf6ab1b::" providerId="AD" clId="Web-{FAE73472-918C-7FD0-A601-FD11D66740C7}"/>
    <pc:docChg chg="addSld delSld modSld sldOrd">
      <pc:chgData name="Gastgebruiker" userId="S::urn:spo:tenantanon#b8b43bd7-7c5f-44a8-b461-3ce41cf6ab1b::" providerId="AD" clId="Web-{FAE73472-918C-7FD0-A601-FD11D66740C7}" dt="2026-03-16T10:24:22.825" v="25"/>
      <pc:docMkLst>
        <pc:docMk/>
      </pc:docMkLst>
      <pc:sldChg chg="del">
        <pc:chgData name="Gastgebruiker" userId="S::urn:spo:tenantanon#b8b43bd7-7c5f-44a8-b461-3ce41cf6ab1b::" providerId="AD" clId="Web-{FAE73472-918C-7FD0-A601-FD11D66740C7}" dt="2026-03-16T10:23:31.698" v="20"/>
        <pc:sldMkLst>
          <pc:docMk/>
          <pc:sldMk cId="1746520911" sldId="307"/>
        </pc:sldMkLst>
      </pc:sldChg>
      <pc:sldChg chg="del">
        <pc:chgData name="Gastgebruiker" userId="S::urn:spo:tenantanon#b8b43bd7-7c5f-44a8-b461-3ce41cf6ab1b::" providerId="AD" clId="Web-{FAE73472-918C-7FD0-A601-FD11D66740C7}" dt="2026-03-16T10:24:22.825" v="25"/>
        <pc:sldMkLst>
          <pc:docMk/>
          <pc:sldMk cId="1709180446" sldId="309"/>
        </pc:sldMkLst>
      </pc:sldChg>
      <pc:sldChg chg="modSp">
        <pc:chgData name="Gastgebruiker" userId="S::urn:spo:tenantanon#b8b43bd7-7c5f-44a8-b461-3ce41cf6ab1b::" providerId="AD" clId="Web-{FAE73472-918C-7FD0-A601-FD11D66740C7}" dt="2026-03-16T09:47:19.352" v="1" actId="20577"/>
        <pc:sldMkLst>
          <pc:docMk/>
          <pc:sldMk cId="89773165" sldId="310"/>
        </pc:sldMkLst>
        <pc:spChg chg="mod">
          <ac:chgData name="Gastgebruiker" userId="S::urn:spo:tenantanon#b8b43bd7-7c5f-44a8-b461-3ce41cf6ab1b::" providerId="AD" clId="Web-{FAE73472-918C-7FD0-A601-FD11D66740C7}" dt="2026-03-16T09:47:19.352" v="1" actId="20577"/>
          <ac:spMkLst>
            <pc:docMk/>
            <pc:sldMk cId="89773165" sldId="310"/>
            <ac:spMk id="5" creationId="{CCAD0987-D595-9D33-A24C-ED016A62A8BD}"/>
          </ac:spMkLst>
        </pc:spChg>
      </pc:sldChg>
      <pc:sldChg chg="ord">
        <pc:chgData name="Gastgebruiker" userId="S::urn:spo:tenantanon#b8b43bd7-7c5f-44a8-b461-3ce41cf6ab1b::" providerId="AD" clId="Web-{FAE73472-918C-7FD0-A601-FD11D66740C7}" dt="2026-03-16T09:55:50.841" v="3"/>
        <pc:sldMkLst>
          <pc:docMk/>
          <pc:sldMk cId="3986998208" sldId="311"/>
        </pc:sldMkLst>
      </pc:sldChg>
      <pc:sldChg chg="ord">
        <pc:chgData name="Gastgebruiker" userId="S::urn:spo:tenantanon#b8b43bd7-7c5f-44a8-b461-3ce41cf6ab1b::" providerId="AD" clId="Web-{FAE73472-918C-7FD0-A601-FD11D66740C7}" dt="2026-03-16T09:49:58.513" v="2"/>
        <pc:sldMkLst>
          <pc:docMk/>
          <pc:sldMk cId="2361665242" sldId="323"/>
        </pc:sldMkLst>
      </pc:sldChg>
      <pc:sldChg chg="addSp modSp new">
        <pc:chgData name="Gastgebruiker" userId="S::urn:spo:tenantanon#b8b43bd7-7c5f-44a8-b461-3ce41cf6ab1b::" providerId="AD" clId="Web-{FAE73472-918C-7FD0-A601-FD11D66740C7}" dt="2026-03-16T10:23:28.260" v="19" actId="20577"/>
        <pc:sldMkLst>
          <pc:docMk/>
          <pc:sldMk cId="2897172280" sldId="326"/>
        </pc:sldMkLst>
        <pc:spChg chg="mod">
          <ac:chgData name="Gastgebruiker" userId="S::urn:spo:tenantanon#b8b43bd7-7c5f-44a8-b461-3ce41cf6ab1b::" providerId="AD" clId="Web-{FAE73472-918C-7FD0-A601-FD11D66740C7}" dt="2026-03-16T10:22:35.071" v="14" actId="20577"/>
          <ac:spMkLst>
            <pc:docMk/>
            <pc:sldMk cId="2897172280" sldId="326"/>
            <ac:spMk id="2" creationId="{3C03A7EB-9E5A-1BAC-AF10-EB4B6059E3FA}"/>
          </ac:spMkLst>
        </pc:spChg>
        <pc:spChg chg="mod">
          <ac:chgData name="Gastgebruiker" userId="S::urn:spo:tenantanon#b8b43bd7-7c5f-44a8-b461-3ce41cf6ab1b::" providerId="AD" clId="Web-{FAE73472-918C-7FD0-A601-FD11D66740C7}" dt="2026-03-16T10:23:28.260" v="19" actId="20577"/>
          <ac:spMkLst>
            <pc:docMk/>
            <pc:sldMk cId="2897172280" sldId="326"/>
            <ac:spMk id="3" creationId="{43ED8DC3-4458-57BC-C900-A35E37257DBF}"/>
          </ac:spMkLst>
        </pc:spChg>
        <pc:picChg chg="add">
          <ac:chgData name="Gastgebruiker" userId="S::urn:spo:tenantanon#b8b43bd7-7c5f-44a8-b461-3ce41cf6ab1b::" providerId="AD" clId="Web-{FAE73472-918C-7FD0-A601-FD11D66740C7}" dt="2026-03-16T10:22:48.666" v="15"/>
          <ac:picMkLst>
            <pc:docMk/>
            <pc:sldMk cId="2897172280" sldId="326"/>
            <ac:picMk id="6" creationId="{FEAC618F-0989-DC2B-B91B-9427909F5214}"/>
          </ac:picMkLst>
        </pc:picChg>
      </pc:sldChg>
      <pc:sldChg chg="addSp delSp new">
        <pc:chgData name="Gastgebruiker" userId="S::urn:spo:tenantanon#b8b43bd7-7c5f-44a8-b461-3ce41cf6ab1b::" providerId="AD" clId="Web-{FAE73472-918C-7FD0-A601-FD11D66740C7}" dt="2026-03-16T10:24:14.606" v="24"/>
        <pc:sldMkLst>
          <pc:docMk/>
          <pc:sldMk cId="1645885267" sldId="327"/>
        </pc:sldMkLst>
        <pc:spChg chg="del">
          <ac:chgData name="Gastgebruiker" userId="S::urn:spo:tenantanon#b8b43bd7-7c5f-44a8-b461-3ce41cf6ab1b::" providerId="AD" clId="Web-{FAE73472-918C-7FD0-A601-FD11D66740C7}" dt="2026-03-16T10:23:54.480" v="22"/>
          <ac:spMkLst>
            <pc:docMk/>
            <pc:sldMk cId="1645885267" sldId="327"/>
            <ac:spMk id="2" creationId="{15058FB8-13BB-E093-326F-ECCF9EF6C43D}"/>
          </ac:spMkLst>
        </pc:spChg>
        <pc:spChg chg="del">
          <ac:chgData name="Gastgebruiker" userId="S::urn:spo:tenantanon#b8b43bd7-7c5f-44a8-b461-3ce41cf6ab1b::" providerId="AD" clId="Web-{FAE73472-918C-7FD0-A601-FD11D66740C7}" dt="2026-03-16T10:23:57.496" v="23"/>
          <ac:spMkLst>
            <pc:docMk/>
            <pc:sldMk cId="1645885267" sldId="327"/>
            <ac:spMk id="3" creationId="{49A0BD80-9CEC-695A-685A-86D704385321}"/>
          </ac:spMkLst>
        </pc:spChg>
        <pc:picChg chg="add">
          <ac:chgData name="Gastgebruiker" userId="S::urn:spo:tenantanon#b8b43bd7-7c5f-44a8-b461-3ce41cf6ab1b::" providerId="AD" clId="Web-{FAE73472-918C-7FD0-A601-FD11D66740C7}" dt="2026-03-16T10:24:14.606" v="24"/>
          <ac:picMkLst>
            <pc:docMk/>
            <pc:sldMk cId="1645885267" sldId="327"/>
            <ac:picMk id="6" creationId="{31EECDD3-A678-161F-C9C3-D58945D398A4}"/>
          </ac:picMkLst>
        </pc:picChg>
      </pc:sldChg>
    </pc:docChg>
  </pc:docChgLst>
  <pc:docChgLst>
    <pc:chgData name="Arwen Van Loock" userId="S::arwen.vanloock@servantes.be::06a7b3ca-fe11-4b2b-aa3b-a75fa0b1fedc" providerId="AD" clId="Web-{AEF989AC-775D-6DE8-100A-2623F2D93C76}"/>
    <pc:docChg chg="modSld">
      <pc:chgData name="Arwen Van Loock" userId="S::arwen.vanloock@servantes.be::06a7b3ca-fe11-4b2b-aa3b-a75fa0b1fedc" providerId="AD" clId="Web-{AEF989AC-775D-6DE8-100A-2623F2D93C76}" dt="2026-03-16T09:39:38.588" v="1402" actId="20577"/>
      <pc:docMkLst>
        <pc:docMk/>
      </pc:docMkLst>
      <pc:sldChg chg="addSp delSp modSp">
        <pc:chgData name="Arwen Van Loock" userId="S::arwen.vanloock@servantes.be::06a7b3ca-fe11-4b2b-aa3b-a75fa0b1fedc" providerId="AD" clId="Web-{AEF989AC-775D-6DE8-100A-2623F2D93C76}" dt="2026-03-16T09:26:21.039" v="865" actId="1076"/>
        <pc:sldMkLst>
          <pc:docMk/>
          <pc:sldMk cId="1516999600" sldId="305"/>
        </pc:sldMkLst>
        <pc:spChg chg="mod">
          <ac:chgData name="Arwen Van Loock" userId="S::arwen.vanloock@servantes.be::06a7b3ca-fe11-4b2b-aa3b-a75fa0b1fedc" providerId="AD" clId="Web-{AEF989AC-775D-6DE8-100A-2623F2D93C76}" dt="2026-03-16T08:14:55.134" v="16" actId="1076"/>
          <ac:spMkLst>
            <pc:docMk/>
            <pc:sldMk cId="1516999600" sldId="305"/>
            <ac:spMk id="2" creationId="{C66F917E-922A-1054-6306-D37C378F1165}"/>
          </ac:spMkLst>
        </pc:spChg>
        <pc:spChg chg="mod">
          <ac:chgData name="Arwen Van Loock" userId="S::arwen.vanloock@servantes.be::06a7b3ca-fe11-4b2b-aa3b-a75fa0b1fedc" providerId="AD" clId="Web-{AEF989AC-775D-6DE8-100A-2623F2D93C76}" dt="2026-03-16T09:26:21.039" v="865" actId="1076"/>
          <ac:spMkLst>
            <pc:docMk/>
            <pc:sldMk cId="1516999600" sldId="305"/>
            <ac:spMk id="3" creationId="{1C3D50B0-02F8-A1E6-8A67-C0B7034A4743}"/>
          </ac:spMkLst>
        </pc:spChg>
        <pc:picChg chg="add del mod">
          <ac:chgData name="Arwen Van Loock" userId="S::arwen.vanloock@servantes.be::06a7b3ca-fe11-4b2b-aa3b-a75fa0b1fedc" providerId="AD" clId="Web-{AEF989AC-775D-6DE8-100A-2623F2D93C76}" dt="2026-03-16T09:26:07.351" v="862"/>
          <ac:picMkLst>
            <pc:docMk/>
            <pc:sldMk cId="1516999600" sldId="305"/>
            <ac:picMk id="4" creationId="{77B44C32-796D-18CB-87CE-23B95333FACC}"/>
          </ac:picMkLst>
        </pc:picChg>
        <pc:picChg chg="add">
          <ac:chgData name="Arwen Van Loock" userId="S::arwen.vanloock@servantes.be::06a7b3ca-fe11-4b2b-aa3b-a75fa0b1fedc" providerId="AD" clId="Web-{AEF989AC-775D-6DE8-100A-2623F2D93C76}" dt="2026-03-16T09:26:07.913" v="863"/>
          <ac:picMkLst>
            <pc:docMk/>
            <pc:sldMk cId="1516999600" sldId="305"/>
            <ac:picMk id="6" creationId="{1DE8AACF-1D14-E233-FC23-7AB0C803ED63}"/>
          </ac:picMkLst>
        </pc:picChg>
      </pc:sldChg>
      <pc:sldChg chg="addSp delSp modSp mod modClrScheme chgLayout">
        <pc:chgData name="Arwen Van Loock" userId="S::arwen.vanloock@servantes.be::06a7b3ca-fe11-4b2b-aa3b-a75fa0b1fedc" providerId="AD" clId="Web-{AEF989AC-775D-6DE8-100A-2623F2D93C76}" dt="2026-03-16T09:26:04.929" v="861"/>
        <pc:sldMkLst>
          <pc:docMk/>
          <pc:sldMk cId="4132634631" sldId="306"/>
        </pc:sldMkLst>
        <pc:spChg chg="mod">
          <ac:chgData name="Arwen Van Loock" userId="S::arwen.vanloock@servantes.be::06a7b3ca-fe11-4b2b-aa3b-a75fa0b1fedc" providerId="AD" clId="Web-{AEF989AC-775D-6DE8-100A-2623F2D93C76}" dt="2026-03-16T08:30:54.626" v="76"/>
          <ac:spMkLst>
            <pc:docMk/>
            <pc:sldMk cId="4132634631" sldId="306"/>
            <ac:spMk id="2" creationId="{6576923F-2B95-8D5A-8578-DBC0FC0DCEA8}"/>
          </ac:spMkLst>
        </pc:spChg>
        <pc:spChg chg="mod">
          <ac:chgData name="Arwen Van Loock" userId="S::arwen.vanloock@servantes.be::06a7b3ca-fe11-4b2b-aa3b-a75fa0b1fedc" providerId="AD" clId="Web-{AEF989AC-775D-6DE8-100A-2623F2D93C76}" dt="2026-03-16T08:30:54.626" v="76"/>
          <ac:spMkLst>
            <pc:docMk/>
            <pc:sldMk cId="4132634631" sldId="306"/>
            <ac:spMk id="4" creationId="{58FEA6BC-F3A8-6DDC-F1F8-6348F54E8BE2}"/>
          </ac:spMkLst>
        </pc:spChg>
        <pc:spChg chg="mod">
          <ac:chgData name="Arwen Van Loock" userId="S::arwen.vanloock@servantes.be::06a7b3ca-fe11-4b2b-aa3b-a75fa0b1fedc" providerId="AD" clId="Web-{AEF989AC-775D-6DE8-100A-2623F2D93C76}" dt="2026-03-16T08:30:54.626" v="76"/>
          <ac:spMkLst>
            <pc:docMk/>
            <pc:sldMk cId="4132634631" sldId="306"/>
            <ac:spMk id="5" creationId="{DFFF7AA9-7C16-A939-67C8-DF700FEF7D83}"/>
          </ac:spMkLst>
        </pc:spChg>
        <pc:picChg chg="add del">
          <ac:chgData name="Arwen Van Loock" userId="S::arwen.vanloock@servantes.be::06a7b3ca-fe11-4b2b-aa3b-a75fa0b1fedc" providerId="AD" clId="Web-{AEF989AC-775D-6DE8-100A-2623F2D93C76}" dt="2026-03-16T09:26:04.304" v="860"/>
          <ac:picMkLst>
            <pc:docMk/>
            <pc:sldMk cId="4132634631" sldId="306"/>
            <ac:picMk id="6" creationId="{0ADEF867-4DCF-67A4-0D67-1A8A94E2F257}"/>
          </ac:picMkLst>
        </pc:picChg>
        <pc:picChg chg="add">
          <ac:chgData name="Arwen Van Loock" userId="S::arwen.vanloock@servantes.be::06a7b3ca-fe11-4b2b-aa3b-a75fa0b1fedc" providerId="AD" clId="Web-{AEF989AC-775D-6DE8-100A-2623F2D93C76}" dt="2026-03-16T09:26:04.929" v="861"/>
          <ac:picMkLst>
            <pc:docMk/>
            <pc:sldMk cId="4132634631" sldId="306"/>
            <ac:picMk id="8" creationId="{615236CB-542B-F76D-7342-964EEE855DB4}"/>
          </ac:picMkLst>
        </pc:picChg>
      </pc:sldChg>
      <pc:sldChg chg="addSp delSp modSp">
        <pc:chgData name="Arwen Van Loock" userId="S::arwen.vanloock@servantes.be::06a7b3ca-fe11-4b2b-aa3b-a75fa0b1fedc" providerId="AD" clId="Web-{AEF989AC-775D-6DE8-100A-2623F2D93C76}" dt="2026-03-16T09:35:11.362" v="1345" actId="20577"/>
        <pc:sldMkLst>
          <pc:docMk/>
          <pc:sldMk cId="1746520911" sldId="307"/>
        </pc:sldMkLst>
        <pc:spChg chg="mod">
          <ac:chgData name="Arwen Van Loock" userId="S::arwen.vanloock@servantes.be::06a7b3ca-fe11-4b2b-aa3b-a75fa0b1fedc" providerId="AD" clId="Web-{AEF989AC-775D-6DE8-100A-2623F2D93C76}" dt="2026-03-16T09:35:11.362" v="1345" actId="20577"/>
          <ac:spMkLst>
            <pc:docMk/>
            <pc:sldMk cId="1746520911" sldId="307"/>
            <ac:spMk id="4" creationId="{9A1E0E93-C6B0-0C8B-16D2-354982229DB1}"/>
          </ac:spMkLst>
        </pc:spChg>
        <pc:picChg chg="add del">
          <ac:chgData name="Arwen Van Loock" userId="S::arwen.vanloock@servantes.be::06a7b3ca-fe11-4b2b-aa3b-a75fa0b1fedc" providerId="AD" clId="Web-{AEF989AC-775D-6DE8-100A-2623F2D93C76}" dt="2026-03-16T09:26:02.007" v="858"/>
          <ac:picMkLst>
            <pc:docMk/>
            <pc:sldMk cId="1746520911" sldId="307"/>
            <ac:picMk id="5" creationId="{4AAB01DB-AA7F-4060-BAA4-1245F39A5C47}"/>
          </ac:picMkLst>
        </pc:picChg>
        <pc:picChg chg="add">
          <ac:chgData name="Arwen Van Loock" userId="S::arwen.vanloock@servantes.be::06a7b3ca-fe11-4b2b-aa3b-a75fa0b1fedc" providerId="AD" clId="Web-{AEF989AC-775D-6DE8-100A-2623F2D93C76}" dt="2026-03-16T09:26:02.382" v="859"/>
          <ac:picMkLst>
            <pc:docMk/>
            <pc:sldMk cId="1746520911" sldId="307"/>
            <ac:picMk id="7" creationId="{CCA75CFF-FA68-99DC-A79F-C408791A79D7}"/>
          </ac:picMkLst>
        </pc:picChg>
      </pc:sldChg>
      <pc:sldChg chg="modSp">
        <pc:chgData name="Arwen Van Loock" userId="S::arwen.vanloock@servantes.be::06a7b3ca-fe11-4b2b-aa3b-a75fa0b1fedc" providerId="AD" clId="Web-{AEF989AC-775D-6DE8-100A-2623F2D93C76}" dt="2026-03-16T08:31:36.957" v="79" actId="1076"/>
        <pc:sldMkLst>
          <pc:docMk/>
          <pc:sldMk cId="3688475074" sldId="308"/>
        </pc:sldMkLst>
        <pc:picChg chg="mod">
          <ac:chgData name="Arwen Van Loock" userId="S::arwen.vanloock@servantes.be::06a7b3ca-fe11-4b2b-aa3b-a75fa0b1fedc" providerId="AD" clId="Web-{AEF989AC-775D-6DE8-100A-2623F2D93C76}" dt="2026-03-16T08:31:36.957" v="79" actId="1076"/>
          <ac:picMkLst>
            <pc:docMk/>
            <pc:sldMk cId="3688475074" sldId="308"/>
            <ac:picMk id="8" creationId="{C5643B1D-6FA7-411B-7AC0-DC8780069C7C}"/>
          </ac:picMkLst>
        </pc:picChg>
      </pc:sldChg>
      <pc:sldChg chg="modSp">
        <pc:chgData name="Arwen Van Loock" userId="S::arwen.vanloock@servantes.be::06a7b3ca-fe11-4b2b-aa3b-a75fa0b1fedc" providerId="AD" clId="Web-{AEF989AC-775D-6DE8-100A-2623F2D93C76}" dt="2026-03-16T08:31:42.520" v="81" actId="1076"/>
        <pc:sldMkLst>
          <pc:docMk/>
          <pc:sldMk cId="1709180446" sldId="309"/>
        </pc:sldMkLst>
        <pc:picChg chg="mod">
          <ac:chgData name="Arwen Van Loock" userId="S::arwen.vanloock@servantes.be::06a7b3ca-fe11-4b2b-aa3b-a75fa0b1fedc" providerId="AD" clId="Web-{AEF989AC-775D-6DE8-100A-2623F2D93C76}" dt="2026-03-16T08:31:42.520" v="81" actId="1076"/>
          <ac:picMkLst>
            <pc:docMk/>
            <pc:sldMk cId="1709180446" sldId="309"/>
            <ac:picMk id="2" creationId="{36168005-6835-BACC-32D2-AEFB637C3432}"/>
          </ac:picMkLst>
        </pc:picChg>
      </pc:sldChg>
      <pc:sldChg chg="addSp delSp modSp">
        <pc:chgData name="Arwen Van Loock" userId="S::arwen.vanloock@servantes.be::06a7b3ca-fe11-4b2b-aa3b-a75fa0b1fedc" providerId="AD" clId="Web-{AEF989AC-775D-6DE8-100A-2623F2D93C76}" dt="2026-03-16T09:35:42.518" v="1347" actId="20577"/>
        <pc:sldMkLst>
          <pc:docMk/>
          <pc:sldMk cId="89773165" sldId="310"/>
        </pc:sldMkLst>
        <pc:spChg chg="mod">
          <ac:chgData name="Arwen Van Loock" userId="S::arwen.vanloock@servantes.be::06a7b3ca-fe11-4b2b-aa3b-a75fa0b1fedc" providerId="AD" clId="Web-{AEF989AC-775D-6DE8-100A-2623F2D93C76}" dt="2026-03-16T09:35:42.518" v="1347" actId="20577"/>
          <ac:spMkLst>
            <pc:docMk/>
            <pc:sldMk cId="89773165" sldId="310"/>
            <ac:spMk id="5" creationId="{CCAD0987-D595-9D33-A24C-ED016A62A8BD}"/>
          </ac:spMkLst>
        </pc:spChg>
        <pc:picChg chg="add del">
          <ac:chgData name="Arwen Van Loock" userId="S::arwen.vanloock@servantes.be::06a7b3ca-fe11-4b2b-aa3b-a75fa0b1fedc" providerId="AD" clId="Web-{AEF989AC-775D-6DE8-100A-2623F2D93C76}" dt="2026-03-16T09:25:58.319" v="856"/>
          <ac:picMkLst>
            <pc:docMk/>
            <pc:sldMk cId="89773165" sldId="310"/>
            <ac:picMk id="6" creationId="{573522F7-873B-7D24-51E4-5666BEEB0DA2}"/>
          </ac:picMkLst>
        </pc:picChg>
        <pc:picChg chg="add">
          <ac:chgData name="Arwen Van Loock" userId="S::arwen.vanloock@servantes.be::06a7b3ca-fe11-4b2b-aa3b-a75fa0b1fedc" providerId="AD" clId="Web-{AEF989AC-775D-6DE8-100A-2623F2D93C76}" dt="2026-03-16T09:25:58.741" v="857"/>
          <ac:picMkLst>
            <pc:docMk/>
            <pc:sldMk cId="89773165" sldId="310"/>
            <ac:picMk id="8" creationId="{D1C4DE97-65AC-2B79-2C57-76DA66379695}"/>
          </ac:picMkLst>
        </pc:picChg>
      </pc:sldChg>
      <pc:sldChg chg="addSp delSp">
        <pc:chgData name="Arwen Van Loock" userId="S::arwen.vanloock@servantes.be::06a7b3ca-fe11-4b2b-aa3b-a75fa0b1fedc" providerId="AD" clId="Web-{AEF989AC-775D-6DE8-100A-2623F2D93C76}" dt="2026-03-16T09:25:56.210" v="855"/>
        <pc:sldMkLst>
          <pc:docMk/>
          <pc:sldMk cId="3986998208" sldId="311"/>
        </pc:sldMkLst>
        <pc:picChg chg="add del">
          <ac:chgData name="Arwen Van Loock" userId="S::arwen.vanloock@servantes.be::06a7b3ca-fe11-4b2b-aa3b-a75fa0b1fedc" providerId="AD" clId="Web-{AEF989AC-775D-6DE8-100A-2623F2D93C76}" dt="2026-03-16T09:25:46.600" v="852"/>
          <ac:picMkLst>
            <pc:docMk/>
            <pc:sldMk cId="3986998208" sldId="311"/>
            <ac:picMk id="6" creationId="{CA22E22D-9D3E-4082-83BA-2898D29F5C22}"/>
          </ac:picMkLst>
        </pc:picChg>
        <pc:picChg chg="add">
          <ac:chgData name="Arwen Van Loock" userId="S::arwen.vanloock@servantes.be::06a7b3ca-fe11-4b2b-aa3b-a75fa0b1fedc" providerId="AD" clId="Web-{AEF989AC-775D-6DE8-100A-2623F2D93C76}" dt="2026-03-16T09:25:52.164" v="853"/>
          <ac:picMkLst>
            <pc:docMk/>
            <pc:sldMk cId="3986998208" sldId="311"/>
            <ac:picMk id="8" creationId="{9587A222-9104-68DC-BAFF-4BDA5C815030}"/>
          </ac:picMkLst>
        </pc:picChg>
        <pc:picChg chg="add del">
          <ac:chgData name="Arwen Van Loock" userId="S::arwen.vanloock@servantes.be::06a7b3ca-fe11-4b2b-aa3b-a75fa0b1fedc" providerId="AD" clId="Web-{AEF989AC-775D-6DE8-100A-2623F2D93C76}" dt="2026-03-16T09:25:56.210" v="855"/>
          <ac:picMkLst>
            <pc:docMk/>
            <pc:sldMk cId="3986998208" sldId="311"/>
            <ac:picMk id="10" creationId="{8B65D7D0-0A42-7BF6-314E-6F2F33A08FCF}"/>
          </ac:picMkLst>
        </pc:picChg>
      </pc:sldChg>
      <pc:sldChg chg="addSp delSp modSp">
        <pc:chgData name="Arwen Van Loock" userId="S::arwen.vanloock@servantes.be::06a7b3ca-fe11-4b2b-aa3b-a75fa0b1fedc" providerId="AD" clId="Web-{AEF989AC-775D-6DE8-100A-2623F2D93C76}" dt="2026-03-16T09:25:44.178" v="851"/>
        <pc:sldMkLst>
          <pc:docMk/>
          <pc:sldMk cId="4050281887" sldId="312"/>
        </pc:sldMkLst>
        <pc:spChg chg="mod">
          <ac:chgData name="Arwen Van Loock" userId="S::arwen.vanloock@servantes.be::06a7b3ca-fe11-4b2b-aa3b-a75fa0b1fedc" providerId="AD" clId="Web-{AEF989AC-775D-6DE8-100A-2623F2D93C76}" dt="2026-03-16T08:36:50.643" v="282" actId="20577"/>
          <ac:spMkLst>
            <pc:docMk/>
            <pc:sldMk cId="4050281887" sldId="312"/>
            <ac:spMk id="5" creationId="{F275BAFA-03AB-7B89-1CA0-DC09783ECB36}"/>
          </ac:spMkLst>
        </pc:spChg>
        <pc:picChg chg="add del">
          <ac:chgData name="Arwen Van Loock" userId="S::arwen.vanloock@servantes.be::06a7b3ca-fe11-4b2b-aa3b-a75fa0b1fedc" providerId="AD" clId="Web-{AEF989AC-775D-6DE8-100A-2623F2D93C76}" dt="2026-03-16T09:25:43.756" v="850"/>
          <ac:picMkLst>
            <pc:docMk/>
            <pc:sldMk cId="4050281887" sldId="312"/>
            <ac:picMk id="6" creationId="{9A444367-5704-2C86-F734-295931516A25}"/>
          </ac:picMkLst>
        </pc:picChg>
        <pc:picChg chg="add">
          <ac:chgData name="Arwen Van Loock" userId="S::arwen.vanloock@servantes.be::06a7b3ca-fe11-4b2b-aa3b-a75fa0b1fedc" providerId="AD" clId="Web-{AEF989AC-775D-6DE8-100A-2623F2D93C76}" dt="2026-03-16T09:25:44.178" v="851"/>
          <ac:picMkLst>
            <pc:docMk/>
            <pc:sldMk cId="4050281887" sldId="312"/>
            <ac:picMk id="8" creationId="{677344E1-919C-E25A-78D5-7165757B3879}"/>
          </ac:picMkLst>
        </pc:picChg>
      </pc:sldChg>
      <pc:sldChg chg="addSp delSp modSp">
        <pc:chgData name="Arwen Van Loock" userId="S::arwen.vanloock@servantes.be::06a7b3ca-fe11-4b2b-aa3b-a75fa0b1fedc" providerId="AD" clId="Web-{AEF989AC-775D-6DE8-100A-2623F2D93C76}" dt="2026-03-16T09:25:40.787" v="849"/>
        <pc:sldMkLst>
          <pc:docMk/>
          <pc:sldMk cId="558281240" sldId="313"/>
        </pc:sldMkLst>
        <pc:spChg chg="mod">
          <ac:chgData name="Arwen Van Loock" userId="S::arwen.vanloock@servantes.be::06a7b3ca-fe11-4b2b-aa3b-a75fa0b1fedc" providerId="AD" clId="Web-{AEF989AC-775D-6DE8-100A-2623F2D93C76}" dt="2026-03-16T08:37:34.316" v="320" actId="20577"/>
          <ac:spMkLst>
            <pc:docMk/>
            <pc:sldMk cId="558281240" sldId="313"/>
            <ac:spMk id="11" creationId="{80D2DCAB-8EA0-7B2A-C4CA-EDE81069C512}"/>
          </ac:spMkLst>
        </pc:spChg>
        <pc:picChg chg="add del">
          <ac:chgData name="Arwen Van Loock" userId="S::arwen.vanloock@servantes.be::06a7b3ca-fe11-4b2b-aa3b-a75fa0b1fedc" providerId="AD" clId="Web-{AEF989AC-775D-6DE8-100A-2623F2D93C76}" dt="2026-03-16T09:25:40.350" v="848"/>
          <ac:picMkLst>
            <pc:docMk/>
            <pc:sldMk cId="558281240" sldId="313"/>
            <ac:picMk id="3" creationId="{8D77DCC2-2E9A-07F8-00E5-2F6DFCA098FA}"/>
          </ac:picMkLst>
        </pc:picChg>
        <pc:picChg chg="add">
          <ac:chgData name="Arwen Van Loock" userId="S::arwen.vanloock@servantes.be::06a7b3ca-fe11-4b2b-aa3b-a75fa0b1fedc" providerId="AD" clId="Web-{AEF989AC-775D-6DE8-100A-2623F2D93C76}" dt="2026-03-16T09:25:40.787" v="849"/>
          <ac:picMkLst>
            <pc:docMk/>
            <pc:sldMk cId="558281240" sldId="313"/>
            <ac:picMk id="6" creationId="{4F4CBD70-D1A3-03DC-8054-FD5258D414B3}"/>
          </ac:picMkLst>
        </pc:picChg>
      </pc:sldChg>
      <pc:sldChg chg="addSp delSp">
        <pc:chgData name="Arwen Van Loock" userId="S::arwen.vanloock@servantes.be::06a7b3ca-fe11-4b2b-aa3b-a75fa0b1fedc" providerId="AD" clId="Web-{AEF989AC-775D-6DE8-100A-2623F2D93C76}" dt="2026-03-16T09:25:38.506" v="847"/>
        <pc:sldMkLst>
          <pc:docMk/>
          <pc:sldMk cId="947225569" sldId="314"/>
        </pc:sldMkLst>
        <pc:picChg chg="add del">
          <ac:chgData name="Arwen Van Loock" userId="S::arwen.vanloock@servantes.be::06a7b3ca-fe11-4b2b-aa3b-a75fa0b1fedc" providerId="AD" clId="Web-{AEF989AC-775D-6DE8-100A-2623F2D93C76}" dt="2026-03-16T09:25:37.850" v="846"/>
          <ac:picMkLst>
            <pc:docMk/>
            <pc:sldMk cId="947225569" sldId="314"/>
            <ac:picMk id="3" creationId="{046381DD-D43B-680B-A3D0-CCB9295C39F1}"/>
          </ac:picMkLst>
        </pc:picChg>
        <pc:picChg chg="add">
          <ac:chgData name="Arwen Van Loock" userId="S::arwen.vanloock@servantes.be::06a7b3ca-fe11-4b2b-aa3b-a75fa0b1fedc" providerId="AD" clId="Web-{AEF989AC-775D-6DE8-100A-2623F2D93C76}" dt="2026-03-16T09:25:38.506" v="847"/>
          <ac:picMkLst>
            <pc:docMk/>
            <pc:sldMk cId="947225569" sldId="314"/>
            <ac:picMk id="7" creationId="{AF8373C1-3A83-9488-0918-3328945AE70C}"/>
          </ac:picMkLst>
        </pc:picChg>
      </pc:sldChg>
      <pc:sldChg chg="addSp delSp modSp">
        <pc:chgData name="Arwen Van Loock" userId="S::arwen.vanloock@servantes.be::06a7b3ca-fe11-4b2b-aa3b-a75fa0b1fedc" providerId="AD" clId="Web-{AEF989AC-775D-6DE8-100A-2623F2D93C76}" dt="2026-03-16T09:27:05.415" v="866" actId="20577"/>
        <pc:sldMkLst>
          <pc:docMk/>
          <pc:sldMk cId="1550294218" sldId="316"/>
        </pc:sldMkLst>
        <pc:spChg chg="mod">
          <ac:chgData name="Arwen Van Loock" userId="S::arwen.vanloock@servantes.be::06a7b3ca-fe11-4b2b-aa3b-a75fa0b1fedc" providerId="AD" clId="Web-{AEF989AC-775D-6DE8-100A-2623F2D93C76}" dt="2026-03-16T09:27:05.415" v="866" actId="20577"/>
          <ac:spMkLst>
            <pc:docMk/>
            <pc:sldMk cId="1550294218" sldId="316"/>
            <ac:spMk id="9" creationId="{5A90AB7B-B4E3-A7F8-77A9-FBE8EDEA3EE2}"/>
          </ac:spMkLst>
        </pc:spChg>
        <pc:picChg chg="add del">
          <ac:chgData name="Arwen Van Loock" userId="S::arwen.vanloock@servantes.be::06a7b3ca-fe11-4b2b-aa3b-a75fa0b1fedc" providerId="AD" clId="Web-{AEF989AC-775D-6DE8-100A-2623F2D93C76}" dt="2026-03-16T09:25:35.115" v="844"/>
          <ac:picMkLst>
            <pc:docMk/>
            <pc:sldMk cId="1550294218" sldId="316"/>
            <ac:picMk id="3" creationId="{B222203F-886F-C107-4464-24B210CDDCD0}"/>
          </ac:picMkLst>
        </pc:picChg>
        <pc:picChg chg="add">
          <ac:chgData name="Arwen Van Loock" userId="S::arwen.vanloock@servantes.be::06a7b3ca-fe11-4b2b-aa3b-a75fa0b1fedc" providerId="AD" clId="Web-{AEF989AC-775D-6DE8-100A-2623F2D93C76}" dt="2026-03-16T09:25:35.787" v="845"/>
          <ac:picMkLst>
            <pc:docMk/>
            <pc:sldMk cId="1550294218" sldId="316"/>
            <ac:picMk id="6" creationId="{98D9F75F-39DB-CC23-41DB-068FB76F72EE}"/>
          </ac:picMkLst>
        </pc:picChg>
      </pc:sldChg>
      <pc:sldChg chg="addSp delSp modSp">
        <pc:chgData name="Arwen Van Loock" userId="S::arwen.vanloock@servantes.be::06a7b3ca-fe11-4b2b-aa3b-a75fa0b1fedc" providerId="AD" clId="Web-{AEF989AC-775D-6DE8-100A-2623F2D93C76}" dt="2026-03-16T09:39:38.588" v="1402" actId="20577"/>
        <pc:sldMkLst>
          <pc:docMk/>
          <pc:sldMk cId="1988437062" sldId="318"/>
        </pc:sldMkLst>
        <pc:spChg chg="add del mod">
          <ac:chgData name="Arwen Van Loock" userId="S::arwen.vanloock@servantes.be::06a7b3ca-fe11-4b2b-aa3b-a75fa0b1fedc" providerId="AD" clId="Web-{AEF989AC-775D-6DE8-100A-2623F2D93C76}" dt="2026-03-16T09:39:38.588" v="1402" actId="20577"/>
          <ac:spMkLst>
            <pc:docMk/>
            <pc:sldMk cId="1988437062" sldId="318"/>
            <ac:spMk id="2" creationId="{24693C67-C4E6-8111-55AC-79C7D34C026A}"/>
          </ac:spMkLst>
        </pc:spChg>
        <pc:spChg chg="add del mod">
          <ac:chgData name="Arwen Van Loock" userId="S::arwen.vanloock@servantes.be::06a7b3ca-fe11-4b2b-aa3b-a75fa0b1fedc" providerId="AD" clId="Web-{AEF989AC-775D-6DE8-100A-2623F2D93C76}" dt="2026-03-16T09:34:01.470" v="1327"/>
          <ac:spMkLst>
            <pc:docMk/>
            <pc:sldMk cId="1988437062" sldId="318"/>
            <ac:spMk id="4" creationId="{56218722-BE8F-8E1A-4501-3F7B294CA2F4}"/>
          </ac:spMkLst>
        </pc:spChg>
        <pc:spChg chg="del mod">
          <ac:chgData name="Arwen Van Loock" userId="S::arwen.vanloock@servantes.be::06a7b3ca-fe11-4b2b-aa3b-a75fa0b1fedc" providerId="AD" clId="Web-{AEF989AC-775D-6DE8-100A-2623F2D93C76}" dt="2026-03-16T09:33:57.658" v="1325"/>
          <ac:spMkLst>
            <pc:docMk/>
            <pc:sldMk cId="1988437062" sldId="318"/>
            <ac:spMk id="15" creationId="{F4027D16-8477-9439-2912-A02011AD8AC6}"/>
          </ac:spMkLst>
        </pc:spChg>
        <pc:spChg chg="mod">
          <ac:chgData name="Arwen Van Loock" userId="S::arwen.vanloock@servantes.be::06a7b3ca-fe11-4b2b-aa3b-a75fa0b1fedc" providerId="AD" clId="Web-{AEF989AC-775D-6DE8-100A-2623F2D93C76}" dt="2026-03-16T08:16:59.578" v="29" actId="1076"/>
          <ac:spMkLst>
            <pc:docMk/>
            <pc:sldMk cId="1988437062" sldId="318"/>
            <ac:spMk id="28" creationId="{CC25EE42-B3D5-AD1E-48BE-54CEFF2E3D79}"/>
          </ac:spMkLst>
        </pc:spChg>
      </pc:sldChg>
      <pc:sldChg chg="modSp">
        <pc:chgData name="Arwen Van Loock" userId="S::arwen.vanloock@servantes.be::06a7b3ca-fe11-4b2b-aa3b-a75fa0b1fedc" providerId="AD" clId="Web-{AEF989AC-775D-6DE8-100A-2623F2D93C76}" dt="2026-03-16T09:36:15.206" v="1349" actId="1076"/>
        <pc:sldMkLst>
          <pc:docMk/>
          <pc:sldMk cId="4050083524" sldId="319"/>
        </pc:sldMkLst>
        <pc:picChg chg="mod">
          <ac:chgData name="Arwen Van Loock" userId="S::arwen.vanloock@servantes.be::06a7b3ca-fe11-4b2b-aa3b-a75fa0b1fedc" providerId="AD" clId="Web-{AEF989AC-775D-6DE8-100A-2623F2D93C76}" dt="2026-03-16T09:36:15.206" v="1349" actId="1076"/>
          <ac:picMkLst>
            <pc:docMk/>
            <pc:sldMk cId="4050083524" sldId="319"/>
            <ac:picMk id="6" creationId="{246E4FD2-D2EC-0EB2-2F6D-AF61B23EDEBD}"/>
          </ac:picMkLst>
        </pc:picChg>
      </pc:sldChg>
      <pc:sldChg chg="addSp delSp modSp">
        <pc:chgData name="Arwen Van Loock" userId="S::arwen.vanloock@servantes.be::06a7b3ca-fe11-4b2b-aa3b-a75fa0b1fedc" providerId="AD" clId="Web-{AEF989AC-775D-6DE8-100A-2623F2D93C76}" dt="2026-03-16T09:37:55.566" v="1398" actId="20577"/>
        <pc:sldMkLst>
          <pc:docMk/>
          <pc:sldMk cId="1426411373" sldId="320"/>
        </pc:sldMkLst>
        <pc:spChg chg="mod">
          <ac:chgData name="Arwen Van Loock" userId="S::arwen.vanloock@servantes.be::06a7b3ca-fe11-4b2b-aa3b-a75fa0b1fedc" providerId="AD" clId="Web-{AEF989AC-775D-6DE8-100A-2623F2D93C76}" dt="2026-03-16T09:37:55.566" v="1398" actId="20577"/>
          <ac:spMkLst>
            <pc:docMk/>
            <pc:sldMk cId="1426411373" sldId="320"/>
            <ac:spMk id="4" creationId="{E7EFCCB8-D983-F8A0-A6E6-FB459C848147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37:51.004" v="1397" actId="1076"/>
          <ac:spMkLst>
            <pc:docMk/>
            <pc:sldMk cId="1426411373" sldId="320"/>
            <ac:spMk id="10" creationId="{B929437B-324B-96D4-6B94-065A1D83F17B}"/>
          </ac:spMkLst>
        </pc:spChg>
        <pc:picChg chg="add del">
          <ac:chgData name="Arwen Van Loock" userId="S::arwen.vanloock@servantes.be::06a7b3ca-fe11-4b2b-aa3b-a75fa0b1fedc" providerId="AD" clId="Web-{AEF989AC-775D-6DE8-100A-2623F2D93C76}" dt="2026-03-16T09:25:31.959" v="843"/>
          <ac:picMkLst>
            <pc:docMk/>
            <pc:sldMk cId="1426411373" sldId="320"/>
            <ac:picMk id="7" creationId="{AB87DC45-AE60-7013-1E25-D77AE93851B7}"/>
          </ac:picMkLst>
        </pc:picChg>
        <pc:picChg chg="add">
          <ac:chgData name="Arwen Van Loock" userId="S::arwen.vanloock@servantes.be::06a7b3ca-fe11-4b2b-aa3b-a75fa0b1fedc" providerId="AD" clId="Web-{AEF989AC-775D-6DE8-100A-2623F2D93C76}" dt="2026-03-16T09:25:29.162" v="842"/>
          <ac:picMkLst>
            <pc:docMk/>
            <pc:sldMk cId="1426411373" sldId="320"/>
            <ac:picMk id="9" creationId="{382DD449-67B5-7623-6B37-774DC00FFC89}"/>
          </ac:picMkLst>
        </pc:picChg>
      </pc:sldChg>
      <pc:sldChg chg="addSp delSp">
        <pc:chgData name="Arwen Van Loock" userId="S::arwen.vanloock@servantes.be::06a7b3ca-fe11-4b2b-aa3b-a75fa0b1fedc" providerId="AD" clId="Web-{AEF989AC-775D-6DE8-100A-2623F2D93C76}" dt="2026-03-16T09:25:25.443" v="841"/>
        <pc:sldMkLst>
          <pc:docMk/>
          <pc:sldMk cId="746080638" sldId="321"/>
        </pc:sldMkLst>
        <pc:picChg chg="add del">
          <ac:chgData name="Arwen Van Loock" userId="S::arwen.vanloock@servantes.be::06a7b3ca-fe11-4b2b-aa3b-a75fa0b1fedc" providerId="AD" clId="Web-{AEF989AC-775D-6DE8-100A-2623F2D93C76}" dt="2026-03-16T09:25:24.115" v="840"/>
          <ac:picMkLst>
            <pc:docMk/>
            <pc:sldMk cId="746080638" sldId="321"/>
            <ac:picMk id="6" creationId="{60A36CB9-8FAA-9F60-93DB-DFDE63072904}"/>
          </ac:picMkLst>
        </pc:picChg>
        <pc:picChg chg="add">
          <ac:chgData name="Arwen Van Loock" userId="S::arwen.vanloock@servantes.be::06a7b3ca-fe11-4b2b-aa3b-a75fa0b1fedc" providerId="AD" clId="Web-{AEF989AC-775D-6DE8-100A-2623F2D93C76}" dt="2026-03-16T09:25:25.443" v="841"/>
          <ac:picMkLst>
            <pc:docMk/>
            <pc:sldMk cId="746080638" sldId="321"/>
            <ac:picMk id="8" creationId="{BB36868A-07B3-AD13-E601-0453581969EF}"/>
          </ac:picMkLst>
        </pc:picChg>
      </pc:sldChg>
      <pc:sldChg chg="addSp delSp modSp">
        <pc:chgData name="Arwen Van Loock" userId="S::arwen.vanloock@servantes.be::06a7b3ca-fe11-4b2b-aa3b-a75fa0b1fedc" providerId="AD" clId="Web-{AEF989AC-775D-6DE8-100A-2623F2D93C76}" dt="2026-03-16T09:25:20.615" v="839"/>
        <pc:sldMkLst>
          <pc:docMk/>
          <pc:sldMk cId="2362653881" sldId="322"/>
        </pc:sldMkLst>
        <pc:spChg chg="mod">
          <ac:chgData name="Arwen Van Loock" userId="S::arwen.vanloock@servantes.be::06a7b3ca-fe11-4b2b-aa3b-a75fa0b1fedc" providerId="AD" clId="Web-{AEF989AC-775D-6DE8-100A-2623F2D93C76}" dt="2026-03-16T08:43:53.368" v="507" actId="20577"/>
          <ac:spMkLst>
            <pc:docMk/>
            <pc:sldMk cId="2362653881" sldId="322"/>
            <ac:spMk id="4" creationId="{FAA72084-7398-4627-3103-A7C1BD4A1690}"/>
          </ac:spMkLst>
        </pc:spChg>
        <pc:picChg chg="add del mod">
          <ac:chgData name="Arwen Van Loock" userId="S::arwen.vanloock@servantes.be::06a7b3ca-fe11-4b2b-aa3b-a75fa0b1fedc" providerId="AD" clId="Web-{AEF989AC-775D-6DE8-100A-2623F2D93C76}" dt="2026-03-16T09:25:19.677" v="838"/>
          <ac:picMkLst>
            <pc:docMk/>
            <pc:sldMk cId="2362653881" sldId="322"/>
            <ac:picMk id="6" creationId="{530A9183-7273-5E72-BB09-23C9A0AE2E42}"/>
          </ac:picMkLst>
        </pc:picChg>
        <pc:picChg chg="add">
          <ac:chgData name="Arwen Van Loock" userId="S::arwen.vanloock@servantes.be::06a7b3ca-fe11-4b2b-aa3b-a75fa0b1fedc" providerId="AD" clId="Web-{AEF989AC-775D-6DE8-100A-2623F2D93C76}" dt="2026-03-16T09:25:20.615" v="839"/>
          <ac:picMkLst>
            <pc:docMk/>
            <pc:sldMk cId="2362653881" sldId="322"/>
            <ac:picMk id="8" creationId="{8D5477D4-AE3B-0BE3-F27E-F3EC558C76E4}"/>
          </ac:picMkLst>
        </pc:picChg>
      </pc:sldChg>
      <pc:sldChg chg="addSp delSp modSp">
        <pc:chgData name="Arwen Van Loock" userId="S::arwen.vanloock@servantes.be::06a7b3ca-fe11-4b2b-aa3b-a75fa0b1fedc" providerId="AD" clId="Web-{AEF989AC-775D-6DE8-100A-2623F2D93C76}" dt="2026-03-16T09:38:23.895" v="1400" actId="1076"/>
        <pc:sldMkLst>
          <pc:docMk/>
          <pc:sldMk cId="2361665242" sldId="323"/>
        </pc:sldMkLst>
        <pc:spChg chg="add del mod">
          <ac:chgData name="Arwen Van Loock" userId="S::arwen.vanloock@servantes.be::06a7b3ca-fe11-4b2b-aa3b-a75fa0b1fedc" providerId="AD" clId="Web-{AEF989AC-775D-6DE8-100A-2623F2D93C76}" dt="2026-03-16T09:27:55.010" v="871" actId="1076"/>
          <ac:spMkLst>
            <pc:docMk/>
            <pc:sldMk cId="2361665242" sldId="323"/>
            <ac:spMk id="3" creationId="{F2D14BCD-5A2E-82A4-82ED-018BB37401B9}"/>
          </ac:spMkLst>
        </pc:spChg>
        <pc:spChg chg="del mod">
          <ac:chgData name="Arwen Van Loock" userId="S::arwen.vanloock@servantes.be::06a7b3ca-fe11-4b2b-aa3b-a75fa0b1fedc" providerId="AD" clId="Web-{AEF989AC-775D-6DE8-100A-2623F2D93C76}" dt="2026-03-16T09:14:34.127" v="706"/>
          <ac:spMkLst>
            <pc:docMk/>
            <pc:sldMk cId="2361665242" sldId="323"/>
            <ac:spMk id="4" creationId="{77B6C34D-736D-7692-5C18-080E4D05FBB2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19:14.990" v="767" actId="1076"/>
          <ac:spMkLst>
            <pc:docMk/>
            <pc:sldMk cId="2361665242" sldId="323"/>
            <ac:spMk id="6" creationId="{F494ED25-FB80-FC03-5490-66F8145742B0}"/>
          </ac:spMkLst>
        </pc:spChg>
        <pc:spChg chg="add del mod">
          <ac:chgData name="Arwen Van Loock" userId="S::arwen.vanloock@servantes.be::06a7b3ca-fe11-4b2b-aa3b-a75fa0b1fedc" providerId="AD" clId="Web-{AEF989AC-775D-6DE8-100A-2623F2D93C76}" dt="2026-03-16T09:09:08.760" v="590"/>
          <ac:spMkLst>
            <pc:docMk/>
            <pc:sldMk cId="2361665242" sldId="323"/>
            <ac:spMk id="7" creationId="{F27C3FE1-16DB-E17D-F418-4B3357B2F7F0}"/>
          </ac:spMkLst>
        </pc:spChg>
        <pc:spChg chg="add del mod">
          <ac:chgData name="Arwen Van Loock" userId="S::arwen.vanloock@servantes.be::06a7b3ca-fe11-4b2b-aa3b-a75fa0b1fedc" providerId="AD" clId="Web-{AEF989AC-775D-6DE8-100A-2623F2D93C76}" dt="2026-03-16T09:08:30.102" v="566"/>
          <ac:spMkLst>
            <pc:docMk/>
            <pc:sldMk cId="2361665242" sldId="323"/>
            <ac:spMk id="8" creationId="{E19CC3EC-A529-E235-9BFE-9CEFB28F1211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20:14.365" v="779" actId="1076"/>
          <ac:spMkLst>
            <pc:docMk/>
            <pc:sldMk cId="2361665242" sldId="323"/>
            <ac:spMk id="9" creationId="{65BDACF6-CABF-274B-4B98-8579696F15EB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20:14.193" v="777" actId="1076"/>
          <ac:spMkLst>
            <pc:docMk/>
            <pc:sldMk cId="2361665242" sldId="323"/>
            <ac:spMk id="10" creationId="{DBE327EB-56AA-67CE-66C8-21C29D52329F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19:59.803" v="774" actId="1076"/>
          <ac:spMkLst>
            <pc:docMk/>
            <pc:sldMk cId="2361665242" sldId="323"/>
            <ac:spMk id="11" creationId="{FFFD2F2E-4F16-3176-960A-5C744B308506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19:55.991" v="773" actId="1076"/>
          <ac:spMkLst>
            <pc:docMk/>
            <pc:sldMk cId="2361665242" sldId="323"/>
            <ac:spMk id="12" creationId="{731F07C3-DB87-5FAC-C88D-B16F89B6C8D6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38:20.379" v="1399" actId="1076"/>
          <ac:spMkLst>
            <pc:docMk/>
            <pc:sldMk cId="2361665242" sldId="323"/>
            <ac:spMk id="13" creationId="{40580461-7DB4-536E-D0D8-DEBACB5266CF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38:23.895" v="1400" actId="1076"/>
          <ac:spMkLst>
            <pc:docMk/>
            <pc:sldMk cId="2361665242" sldId="323"/>
            <ac:spMk id="14" creationId="{3F31E28F-2000-F382-CE3E-2F05BD136CE4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22:27.714" v="803" actId="20577"/>
          <ac:spMkLst>
            <pc:docMk/>
            <pc:sldMk cId="2361665242" sldId="323"/>
            <ac:spMk id="15" creationId="{D9B25392-9936-D87E-DB3C-B3C971748461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23:12.203" v="810" actId="1076"/>
          <ac:spMkLst>
            <pc:docMk/>
            <pc:sldMk cId="2361665242" sldId="323"/>
            <ac:spMk id="16" creationId="{06E9F6CC-9518-5869-BCB4-78A54F6C9EC1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23:12.405" v="813" actId="1076"/>
          <ac:spMkLst>
            <pc:docMk/>
            <pc:sldMk cId="2361665242" sldId="323"/>
            <ac:spMk id="17" creationId="{6A2012A4-B128-F57E-1A6B-122599A25901}"/>
          </ac:spMkLst>
        </pc:spChg>
        <pc:spChg chg="add del mod">
          <ac:chgData name="Arwen Van Loock" userId="S::arwen.vanloock@servantes.be::06a7b3ca-fe11-4b2b-aa3b-a75fa0b1fedc" providerId="AD" clId="Web-{AEF989AC-775D-6DE8-100A-2623F2D93C76}" dt="2026-03-16T09:20:20.381" v="780"/>
          <ac:spMkLst>
            <pc:docMk/>
            <pc:sldMk cId="2361665242" sldId="323"/>
            <ac:spMk id="19" creationId="{1D87294C-073F-C79C-51C4-1454E5635BFE}"/>
          </ac:spMkLst>
        </pc:spChg>
        <pc:spChg chg="add del mod">
          <ac:chgData name="Arwen Van Loock" userId="S::arwen.vanloock@servantes.be::06a7b3ca-fe11-4b2b-aa3b-a75fa0b1fedc" providerId="AD" clId="Web-{AEF989AC-775D-6DE8-100A-2623F2D93C76}" dt="2026-03-16T09:18:40.786" v="759"/>
          <ac:spMkLst>
            <pc:docMk/>
            <pc:sldMk cId="2361665242" sldId="323"/>
            <ac:spMk id="21" creationId="{6AD9CD08-42C8-6112-5091-24EE99A261C0}"/>
          </ac:spMkLst>
        </pc:spChg>
        <pc:spChg chg="add del mod">
          <ac:chgData name="Arwen Van Loock" userId="S::arwen.vanloock@servantes.be::06a7b3ca-fe11-4b2b-aa3b-a75fa0b1fedc" providerId="AD" clId="Web-{AEF989AC-775D-6DE8-100A-2623F2D93C76}" dt="2026-03-16T09:18:39.677" v="758"/>
          <ac:spMkLst>
            <pc:docMk/>
            <pc:sldMk cId="2361665242" sldId="323"/>
            <ac:spMk id="22" creationId="{BC013BEE-0A1C-D5D0-0315-BBC74B321EE5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18:01.520" v="746" actId="1076"/>
          <ac:spMkLst>
            <pc:docMk/>
            <pc:sldMk cId="2361665242" sldId="323"/>
            <ac:spMk id="23" creationId="{7D76264C-564B-3A51-6F73-3D8DA71443D1}"/>
          </ac:spMkLst>
        </pc:spChg>
        <pc:spChg chg="add del mod">
          <ac:chgData name="Arwen Van Loock" userId="S::arwen.vanloock@servantes.be::06a7b3ca-fe11-4b2b-aa3b-a75fa0b1fedc" providerId="AD" clId="Web-{AEF989AC-775D-6DE8-100A-2623F2D93C76}" dt="2026-03-16T09:18:01.567" v="747"/>
          <ac:spMkLst>
            <pc:docMk/>
            <pc:sldMk cId="2361665242" sldId="323"/>
            <ac:spMk id="24" creationId="{984F9941-827D-8220-ED98-CCAE9BFD00B9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18:17.473" v="753" actId="1076"/>
          <ac:spMkLst>
            <pc:docMk/>
            <pc:sldMk cId="2361665242" sldId="323"/>
            <ac:spMk id="25" creationId="{986FEED8-DE0B-F372-3A66-A87943A330C9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20:14.287" v="778" actId="1076"/>
          <ac:spMkLst>
            <pc:docMk/>
            <pc:sldMk cId="2361665242" sldId="323"/>
            <ac:spMk id="26" creationId="{C7A5BE8F-A980-E0A8-DDF3-D73888A4D30B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20:08.881" v="776" actId="1076"/>
          <ac:spMkLst>
            <pc:docMk/>
            <pc:sldMk cId="2361665242" sldId="323"/>
            <ac:spMk id="27" creationId="{3C19C9CA-29F1-F5D3-8D00-7027ABC27165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20:02.006" v="775" actId="1076"/>
          <ac:spMkLst>
            <pc:docMk/>
            <pc:sldMk cId="2361665242" sldId="323"/>
            <ac:spMk id="28" creationId="{5B51BAD2-6A4E-6192-8C62-B23CE52F2F2E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19:40.349" v="771" actId="1076"/>
          <ac:spMkLst>
            <pc:docMk/>
            <pc:sldMk cId="2361665242" sldId="323"/>
            <ac:spMk id="29" creationId="{CE1D37F5-216C-FF4D-D095-6BF8E5A9135B}"/>
          </ac:spMkLst>
        </pc:spChg>
        <pc:spChg chg="add mod">
          <ac:chgData name="Arwen Van Loock" userId="S::arwen.vanloock@servantes.be::06a7b3ca-fe11-4b2b-aa3b-a75fa0b1fedc" providerId="AD" clId="Web-{AEF989AC-775D-6DE8-100A-2623F2D93C76}" dt="2026-03-16T09:21:01.803" v="788" actId="14100"/>
          <ac:spMkLst>
            <pc:docMk/>
            <pc:sldMk cId="2361665242" sldId="323"/>
            <ac:spMk id="30" creationId="{B7BB2076-1742-0340-2A6C-B831207081E6}"/>
          </ac:spMkLst>
        </pc:spChg>
        <pc:picChg chg="add mod">
          <ac:chgData name="Arwen Van Loock" userId="S::arwen.vanloock@servantes.be::06a7b3ca-fe11-4b2b-aa3b-a75fa0b1fedc" providerId="AD" clId="Web-{AEF989AC-775D-6DE8-100A-2623F2D93C76}" dt="2026-03-16T09:25:05.942" v="836" actId="14100"/>
          <ac:picMkLst>
            <pc:docMk/>
            <pc:sldMk cId="2361665242" sldId="323"/>
            <ac:picMk id="36" creationId="{5B508937-A589-CDC2-4384-85C731D1D713}"/>
          </ac:picMkLst>
        </pc:picChg>
        <pc:cxnChg chg="add del mod">
          <ac:chgData name="Arwen Van Loock" userId="S::arwen.vanloock@servantes.be::06a7b3ca-fe11-4b2b-aa3b-a75fa0b1fedc" providerId="AD" clId="Web-{AEF989AC-775D-6DE8-100A-2623F2D93C76}" dt="2026-03-16T09:15:54.675" v="720"/>
          <ac:cxnSpMkLst>
            <pc:docMk/>
            <pc:sldMk cId="2361665242" sldId="323"/>
            <ac:cxnSpMk id="20" creationId="{8A1F2B9A-B524-B2D1-00AC-3607AE3599B8}"/>
          </ac:cxnSpMkLst>
        </pc:cxnChg>
        <pc:cxnChg chg="add mod">
          <ac:chgData name="Arwen Van Loock" userId="S::arwen.vanloock@servantes.be::06a7b3ca-fe11-4b2b-aa3b-a75fa0b1fedc" providerId="AD" clId="Web-{AEF989AC-775D-6DE8-100A-2623F2D93C76}" dt="2026-03-16T09:23:12.285" v="811" actId="1076"/>
          <ac:cxnSpMkLst>
            <pc:docMk/>
            <pc:sldMk cId="2361665242" sldId="323"/>
            <ac:cxnSpMk id="31" creationId="{19C4CB41-55F4-C06D-AFDE-EB5D179C10EF}"/>
          </ac:cxnSpMkLst>
        </pc:cxnChg>
        <pc:cxnChg chg="add mod">
          <ac:chgData name="Arwen Van Loock" userId="S::arwen.vanloock@servantes.be::06a7b3ca-fe11-4b2b-aa3b-a75fa0b1fedc" providerId="AD" clId="Web-{AEF989AC-775D-6DE8-100A-2623F2D93C76}" dt="2026-03-16T09:23:05.873" v="809" actId="1076"/>
          <ac:cxnSpMkLst>
            <pc:docMk/>
            <pc:sldMk cId="2361665242" sldId="323"/>
            <ac:cxnSpMk id="32" creationId="{091D82A3-6017-C68A-96A0-23EDC18020CA}"/>
          </ac:cxnSpMkLst>
        </pc:cxnChg>
        <pc:cxnChg chg="add del mod">
          <ac:chgData name="Arwen Van Loock" userId="S::arwen.vanloock@servantes.be::06a7b3ca-fe11-4b2b-aa3b-a75fa0b1fedc" providerId="AD" clId="Web-{AEF989AC-775D-6DE8-100A-2623F2D93C76}" dt="2026-03-16T09:23:05.811" v="808"/>
          <ac:cxnSpMkLst>
            <pc:docMk/>
            <pc:sldMk cId="2361665242" sldId="323"/>
            <ac:cxnSpMk id="33" creationId="{EF2D357A-8FC5-A02A-2375-93F000FF732F}"/>
          </ac:cxnSpMkLst>
        </pc:cxnChg>
        <pc:cxnChg chg="add del mod">
          <ac:chgData name="Arwen Van Loock" userId="S::arwen.vanloock@servantes.be::06a7b3ca-fe11-4b2b-aa3b-a75fa0b1fedc" providerId="AD" clId="Web-{AEF989AC-775D-6DE8-100A-2623F2D93C76}" dt="2026-03-16T09:23:12.327" v="812"/>
          <ac:cxnSpMkLst>
            <pc:docMk/>
            <pc:sldMk cId="2361665242" sldId="323"/>
            <ac:cxnSpMk id="34" creationId="{D2876E4E-EB01-1EDB-B4E2-66D4202D3C37}"/>
          </ac:cxnSpMkLst>
        </pc:cxnChg>
      </pc:sldChg>
    </pc:docChg>
  </pc:docChgLst>
  <pc:docChgLst>
    <pc:chgData name="Annissa Khemissi" userId="841d98cb-6c01-4b38-a2cd-e2e532a7c397" providerId="ADAL" clId="{9F4EAF09-3783-44FA-9A69-FB2D6FEE712D}"/>
    <pc:docChg chg="undo custSel delSld modSld">
      <pc:chgData name="Annissa Khemissi" userId="841d98cb-6c01-4b38-a2cd-e2e532a7c397" providerId="ADAL" clId="{9F4EAF09-3783-44FA-9A69-FB2D6FEE712D}" dt="2026-03-16T05:59:10.033" v="17" actId="478"/>
      <pc:docMkLst>
        <pc:docMk/>
      </pc:docMkLst>
      <pc:sldChg chg="addSp delSp modSp mod">
        <pc:chgData name="Annissa Khemissi" userId="841d98cb-6c01-4b38-a2cd-e2e532a7c397" providerId="ADAL" clId="{9F4EAF09-3783-44FA-9A69-FB2D6FEE712D}" dt="2026-03-16T05:59:10.033" v="17" actId="478"/>
        <pc:sldMkLst>
          <pc:docMk/>
          <pc:sldMk cId="1746520911" sldId="307"/>
        </pc:sldMkLst>
        <pc:spChg chg="add del mod">
          <ac:chgData name="Annissa Khemissi" userId="841d98cb-6c01-4b38-a2cd-e2e532a7c397" providerId="ADAL" clId="{9F4EAF09-3783-44FA-9A69-FB2D6FEE712D}" dt="2026-03-16T05:59:10.033" v="17" actId="478"/>
          <ac:spMkLst>
            <pc:docMk/>
            <pc:sldMk cId="1746520911" sldId="307"/>
            <ac:spMk id="6" creationId="{C29C81C4-7F49-B5E6-EA6B-011B82F1504C}"/>
          </ac:spMkLst>
        </pc:spChg>
        <pc:picChg chg="del">
          <ac:chgData name="Annissa Khemissi" userId="841d98cb-6c01-4b38-a2cd-e2e532a7c397" providerId="ADAL" clId="{9F4EAF09-3783-44FA-9A69-FB2D6FEE712D}" dt="2026-03-16T05:59:04.434" v="16" actId="478"/>
          <ac:picMkLst>
            <pc:docMk/>
            <pc:sldMk cId="1746520911" sldId="307"/>
            <ac:picMk id="5" creationId="{7D207226-A30E-B460-3601-8BA75215004A}"/>
          </ac:picMkLst>
        </pc:picChg>
      </pc:sldChg>
      <pc:sldChg chg="delSp modSp mod">
        <pc:chgData name="Annissa Khemissi" userId="841d98cb-6c01-4b38-a2cd-e2e532a7c397" providerId="ADAL" clId="{9F4EAF09-3783-44FA-9A69-FB2D6FEE712D}" dt="2026-03-16T05:58:50.235" v="15" actId="14100"/>
        <pc:sldMkLst>
          <pc:docMk/>
          <pc:sldMk cId="3986998208" sldId="311"/>
        </pc:sldMkLst>
        <pc:spChg chg="mod">
          <ac:chgData name="Annissa Khemissi" userId="841d98cb-6c01-4b38-a2cd-e2e532a7c397" providerId="ADAL" clId="{9F4EAF09-3783-44FA-9A69-FB2D6FEE712D}" dt="2026-03-16T05:58:43.313" v="14" actId="14100"/>
          <ac:spMkLst>
            <pc:docMk/>
            <pc:sldMk cId="3986998208" sldId="311"/>
            <ac:spMk id="2" creationId="{43D65D67-56B9-4DBB-5270-4A51BFCDAB62}"/>
          </ac:spMkLst>
        </pc:spChg>
        <pc:spChg chg="mod">
          <ac:chgData name="Annissa Khemissi" userId="841d98cb-6c01-4b38-a2cd-e2e532a7c397" providerId="ADAL" clId="{9F4EAF09-3783-44FA-9A69-FB2D6FEE712D}" dt="2026-03-16T05:58:50.235" v="15" actId="14100"/>
          <ac:spMkLst>
            <pc:docMk/>
            <pc:sldMk cId="3986998208" sldId="311"/>
            <ac:spMk id="5" creationId="{B0A99276-CD22-5991-4B69-10020DC79669}"/>
          </ac:spMkLst>
        </pc:spChg>
        <pc:spChg chg="del">
          <ac:chgData name="Annissa Khemissi" userId="841d98cb-6c01-4b38-a2cd-e2e532a7c397" providerId="ADAL" clId="{9F4EAF09-3783-44FA-9A69-FB2D6FEE712D}" dt="2026-03-16T05:58:34.122" v="13" actId="21"/>
          <ac:spMkLst>
            <pc:docMk/>
            <pc:sldMk cId="3986998208" sldId="311"/>
            <ac:spMk id="6" creationId="{DAAECD35-762C-5424-A2D2-3369FA873140}"/>
          </ac:spMkLst>
        </pc:spChg>
      </pc:sldChg>
      <pc:sldChg chg="modSp mod">
        <pc:chgData name="Annissa Khemissi" userId="841d98cb-6c01-4b38-a2cd-e2e532a7c397" providerId="ADAL" clId="{9F4EAF09-3783-44FA-9A69-FB2D6FEE712D}" dt="2026-03-16T05:58:05.232" v="12" actId="313"/>
        <pc:sldMkLst>
          <pc:docMk/>
          <pc:sldMk cId="1988437062" sldId="318"/>
        </pc:sldMkLst>
        <pc:spChg chg="mod">
          <ac:chgData name="Annissa Khemissi" userId="841d98cb-6c01-4b38-a2cd-e2e532a7c397" providerId="ADAL" clId="{9F4EAF09-3783-44FA-9A69-FB2D6FEE712D}" dt="2026-03-16T05:58:05.232" v="12" actId="313"/>
          <ac:spMkLst>
            <pc:docMk/>
            <pc:sldMk cId="1988437062" sldId="318"/>
            <ac:spMk id="15" creationId="{F4027D16-8477-9439-2912-A02011AD8AC6}"/>
          </ac:spMkLst>
        </pc:spChg>
      </pc:sldChg>
      <pc:sldChg chg="modSp mod">
        <pc:chgData name="Annissa Khemissi" userId="841d98cb-6c01-4b38-a2cd-e2e532a7c397" providerId="ADAL" clId="{9F4EAF09-3783-44FA-9A69-FB2D6FEE712D}" dt="2026-03-15T19:53:13.537" v="1" actId="1076"/>
        <pc:sldMkLst>
          <pc:docMk/>
          <pc:sldMk cId="1426411373" sldId="320"/>
        </pc:sldMkLst>
        <pc:spChg chg="mod">
          <ac:chgData name="Annissa Khemissi" userId="841d98cb-6c01-4b38-a2cd-e2e532a7c397" providerId="ADAL" clId="{9F4EAF09-3783-44FA-9A69-FB2D6FEE712D}" dt="2026-03-15T19:53:13.537" v="1" actId="1076"/>
          <ac:spMkLst>
            <pc:docMk/>
            <pc:sldMk cId="1426411373" sldId="320"/>
            <ac:spMk id="6" creationId="{6E49A91F-FA75-8408-F66B-0F7B21FEB0A5}"/>
          </ac:spMkLst>
        </pc:spChg>
      </pc:sldChg>
      <pc:sldChg chg="del">
        <pc:chgData name="Annissa Khemissi" userId="841d98cb-6c01-4b38-a2cd-e2e532a7c397" providerId="ADAL" clId="{9F4EAF09-3783-44FA-9A69-FB2D6FEE712D}" dt="2026-03-16T05:57:34.485" v="11" actId="2696"/>
        <pc:sldMkLst>
          <pc:docMk/>
          <pc:sldMk cId="2220407774" sldId="32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1077DB-935E-4A0A-947A-D283B9F9F452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9EDBDA2-4480-4D82-8886-1B64A7ECBBAC}" type="datetimeFigureOut">
              <a:rPr lang="en-US" noProof="0" smtClean="0"/>
              <a:t>3/16/2026</a:t>
            </a:fld>
            <a:endParaRPr lang="en-US" noProof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l" noProof="0"/>
              <a:t>Tekststijlen van het model bewerken</a:t>
            </a:r>
          </a:p>
          <a:p>
            <a:pPr lvl="1" rtl="0"/>
            <a:r>
              <a:rPr lang="nl" noProof="0"/>
              <a:t>Tweede niveau</a:t>
            </a:r>
          </a:p>
          <a:p>
            <a:pPr lvl="2" rtl="0"/>
            <a:r>
              <a:rPr lang="nl" noProof="0"/>
              <a:t>Derde niveau</a:t>
            </a:r>
          </a:p>
          <a:p>
            <a:pPr lvl="3" rtl="0"/>
            <a:r>
              <a:rPr lang="nl" noProof="0"/>
              <a:t>Vierde niveau</a:t>
            </a:r>
          </a:p>
          <a:p>
            <a:pPr lvl="4" rtl="0"/>
            <a:r>
              <a:rPr lang="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FDDBACE-0F8F-43FD-98F0-DEE13552DADA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610FBCDE-EE59-33A6-32CA-9F6279AA43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45A58EF-738C-B1BA-F49A-84ADB68F8A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9858"/>
          <a:stretch/>
        </p:blipFill>
        <p:spPr>
          <a:xfrm>
            <a:off x="8401354" y="9452"/>
            <a:ext cx="2286000" cy="1146248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7F78E2C-6843-1373-E993-79393D8584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49858"/>
          <a:stretch/>
        </p:blipFill>
        <p:spPr>
          <a:xfrm>
            <a:off x="10687351" y="9452"/>
            <a:ext cx="1504649" cy="114624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9559DD38-C8CC-7B28-F492-ACB263A814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DEFF3B2-90E8-5D9B-CEA8-00B05000BF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BAE121A-5259-1180-7385-CE2C03431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rtlCol="0" anchor="t"/>
          <a:lstStyle>
            <a:lvl1pPr>
              <a:defRPr sz="2000" b="1" cap="all" spc="3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B810682D-F26A-B1BF-CD97-BB8BD31B2F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7" y="1536192"/>
            <a:ext cx="10479215" cy="4480560"/>
          </a:xfrm>
        </p:spPr>
        <p:txBody>
          <a:bodyPr rtlCol="0"/>
          <a:lstStyle>
            <a:lvl1pPr marL="0" indent="0">
              <a:lnSpc>
                <a:spcPct val="75000"/>
              </a:lnSpc>
              <a:buNone/>
              <a:defRPr sz="8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358800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1EF8CAB-74EE-F5E0-2A98-D49729C573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 t="1" b="49999"/>
          <a:stretch/>
        </p:blipFill>
        <p:spPr>
          <a:xfrm>
            <a:off x="6096000" y="0"/>
            <a:ext cx="6095999" cy="3429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783521D-ED5D-D5DB-16FA-CD1B1203D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283" r="87659"/>
          <a:stretch/>
        </p:blipFill>
        <p:spPr>
          <a:xfrm>
            <a:off x="0" y="5731979"/>
            <a:ext cx="1504645" cy="1146408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381EED1-F8B1-76DD-2AF9-959C65437F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9452"/>
            <a:ext cx="2286000" cy="2286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D23ADF4-87AF-5693-9986-341478D502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E5EE104-2241-C262-895C-BCA769134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rtlCol="0" anchor="t"/>
          <a:lstStyle>
            <a:lvl1pPr>
              <a:defRPr sz="2000" cap="all" spc="300" baseline="0"/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14" name="Tijdelijke aanduiding voor inhoud 12">
            <a:extLst>
              <a:ext uri="{FF2B5EF4-FFF2-40B4-BE49-F238E27FC236}">
                <a16:creationId xmlns:a16="http://schemas.microsoft.com/office/drawing/2014/main" id="{19B7E7AC-A0E6-BE9A-4728-8FE036CF35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6556375" cy="4479925"/>
          </a:xfrm>
        </p:spPr>
        <p:txBody>
          <a:bodyPr rtlCol="0">
            <a:normAutofit/>
          </a:bodyPr>
          <a:lstStyle>
            <a:lvl1pPr>
              <a:lnSpc>
                <a:spcPct val="140000"/>
              </a:lnSpc>
              <a:spcAft>
                <a:spcPts val="0"/>
              </a:spcAft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0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  <a:endParaRPr lang="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nl" noProof="0"/>
              <a:t>VOETTEKST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40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-einde met afbeelding 01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F0337A6-0579-B5BC-C526-F7EBDDB8E8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 t="1" b="49999"/>
          <a:stretch/>
        </p:blipFill>
        <p:spPr>
          <a:xfrm>
            <a:off x="6096000" y="0"/>
            <a:ext cx="6095999" cy="34290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166F179-9203-AC2D-A267-E25FA28E97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283" r="50000"/>
          <a:stretch/>
        </p:blipFill>
        <p:spPr>
          <a:xfrm>
            <a:off x="0" y="5731979"/>
            <a:ext cx="6096000" cy="114640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BFC5468-5E1B-2FE4-DA95-D0CCC383D3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9452"/>
            <a:ext cx="2286000" cy="22860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17493C4-12E7-500C-5FD5-68370B57A2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149B5038-6091-D5DF-F2DA-3900885F49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9442ADAB-F6BA-A55C-036E-C837F95C8F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7E35C9AB-B94F-CACD-3F8A-C5FE3B6959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11240" y="2231136"/>
            <a:ext cx="6080760" cy="4626864"/>
          </a:xfrm>
          <a:solidFill>
            <a:schemeClr val="accent6">
              <a:lumMod val="50000"/>
            </a:schemeClr>
          </a:solidFill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AE121A-5259-1180-7385-CE2C03431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6931152" cy="557784"/>
          </a:xfrm>
        </p:spPr>
        <p:txBody>
          <a:bodyPr rtlCol="0" anchor="t"/>
          <a:lstStyle>
            <a:lvl1pPr>
              <a:defRPr sz="2000" b="1" cap="all" spc="3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B810682D-F26A-B1BF-CD97-BB8BD31B2F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7" y="1536192"/>
            <a:ext cx="6931152" cy="4480560"/>
          </a:xfrm>
        </p:spPr>
        <p:txBody>
          <a:bodyPr rtlCol="0"/>
          <a:lstStyle>
            <a:lvl1pPr marL="0" indent="0">
              <a:lnSpc>
                <a:spcPct val="75000"/>
              </a:lnSpc>
              <a:buNone/>
              <a:defRPr sz="8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789452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E18B122A-848F-E50E-C503-3930933A5C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8908"/>
          <a:stretch/>
        </p:blipFill>
        <p:spPr>
          <a:xfrm>
            <a:off x="8401354" y="0"/>
            <a:ext cx="3790646" cy="6857999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8CD9875-E4AF-D7EA-9F8B-D27F2C3104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2297076"/>
            <a:ext cx="2286000" cy="2286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8513E8A3-5E78-5821-6B7B-AF6343ACA7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2297076"/>
            <a:ext cx="1504649" cy="22860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E256415C-5388-7D35-1C15-8DA4ACDCA1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9452"/>
            <a:ext cx="2286000" cy="22860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8B78E2E7-B83A-F17C-9869-FED59DD512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rtlCol="0" anchor="t"/>
          <a:lstStyle>
            <a:lvl1pPr>
              <a:defRPr sz="2000" cap="all" spc="300" baseline="0"/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16" name="Tijdelijke aanduiding voor inhoud 12">
            <a:extLst>
              <a:ext uri="{FF2B5EF4-FFF2-40B4-BE49-F238E27FC236}">
                <a16:creationId xmlns:a16="http://schemas.microsoft.com/office/drawing/2014/main" id="{854FEE13-908D-1E41-D8D6-51FE4B1E0A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6556375" cy="4479925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spcAft>
                <a:spcPts val="1800"/>
              </a:spcAft>
              <a:buSzPct val="100000"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  <a:endParaRPr lang="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nl" noProof="0"/>
              <a:t>VOETTEKST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61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-einde met afbeelding 02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321C850-160D-5CD7-B829-ADE752EA7A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799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3105707-8D59-D00C-596A-380479D0E0D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2297076"/>
            <a:ext cx="2286000" cy="22860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DC4FC4F-BE00-1554-FEBD-DE21F3AB35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2297076"/>
            <a:ext cx="1504649" cy="2286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A310F08-0B34-7E1C-7605-4F81502355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9452"/>
            <a:ext cx="2286000" cy="22860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3371AFC-6FAC-3C10-CCC0-ECE8DB9E99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BAE121A-5259-1180-7385-CE2C03431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rtlCol="0" anchor="t"/>
          <a:lstStyle>
            <a:lvl1pPr>
              <a:defRPr sz="2000" b="1" cap="all" spc="3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B810682D-F26A-B1BF-CD97-BB8BD31B2F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7" y="1536192"/>
            <a:ext cx="10479024" cy="2679192"/>
          </a:xfrm>
        </p:spPr>
        <p:txBody>
          <a:bodyPr rtlCol="0"/>
          <a:lstStyle>
            <a:lvl1pPr marL="0" indent="0">
              <a:lnSpc>
                <a:spcPct val="75000"/>
              </a:lnSpc>
              <a:buNone/>
              <a:defRPr sz="8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7E35C9AB-B94F-CACD-3F8A-C5FE3B6959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462272"/>
            <a:ext cx="12188952" cy="2395728"/>
          </a:xfrm>
          <a:solidFill>
            <a:schemeClr val="accent6">
              <a:lumMod val="75000"/>
            </a:schemeClr>
          </a:solidFill>
        </p:spPr>
        <p:txBody>
          <a:bodyPr rtlCol="0"/>
          <a:lstStyle>
            <a:lvl1pPr marL="0" indent="0" algn="ctr">
              <a:buNone/>
              <a:defRPr>
                <a:solidFill>
                  <a:sysClr val="windowText" lastClr="000000"/>
                </a:solidFill>
              </a:defRPr>
            </a:lvl1pPr>
          </a:lstStyle>
          <a:p>
            <a:pPr rtl="0"/>
            <a:r>
              <a:rPr lang="nl-NL"/>
              <a:t>Klik op het pictogram als u een afbeelding wilt toevoegen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803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nhou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0F0E0D3-11E9-A85D-821D-49C27B06B0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7659"/>
          <a:stretch/>
        </p:blipFill>
        <p:spPr>
          <a:xfrm>
            <a:off x="10687350" y="12700"/>
            <a:ext cx="1504649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433D848-BBB0-8852-CBA7-96FB04BFA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556"/>
          <a:stretch/>
        </p:blipFill>
        <p:spPr>
          <a:xfrm>
            <a:off x="10687351" y="4584700"/>
            <a:ext cx="1504649" cy="11303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A0A5B28-1267-FF8C-DD34-4AE0CE17F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2297076"/>
            <a:ext cx="1504649" cy="2286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2FE7896-D379-408C-54BB-757C71F0DE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9515" r="34180"/>
          <a:stretch/>
        </p:blipFill>
        <p:spPr>
          <a:xfrm>
            <a:off x="10687351" y="1141376"/>
            <a:ext cx="1504649" cy="115407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rtlCol="0" anchor="t"/>
          <a:lstStyle>
            <a:lvl1pPr>
              <a:defRPr sz="2000" cap="all" spc="300" baseline="0"/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16" name="Tijdelijke aanduiding voor inhoud 12">
            <a:extLst>
              <a:ext uri="{FF2B5EF4-FFF2-40B4-BE49-F238E27FC236}">
                <a16:creationId xmlns:a16="http://schemas.microsoft.com/office/drawing/2014/main" id="{854FEE13-908D-1E41-D8D6-51FE4B1E0A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2862072" cy="4479925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spcAft>
                <a:spcPts val="1800"/>
              </a:spcAft>
              <a:buSzPct val="100000"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  <a:endParaRPr lang="nl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7E02B10-F9DF-509C-64D5-91DEB69881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1455" y="1536826"/>
            <a:ext cx="5650992" cy="557784"/>
          </a:xfrm>
        </p:spPr>
        <p:txBody>
          <a:bodyPr rtlCol="0"/>
          <a:lstStyle>
            <a:lvl1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200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12">
            <a:extLst>
              <a:ext uri="{FF2B5EF4-FFF2-40B4-BE49-F238E27FC236}">
                <a16:creationId xmlns:a16="http://schemas.microsoft.com/office/drawing/2014/main" id="{4D580F1D-9A19-7B41-1ACE-62B7B54442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91456" y="2267712"/>
            <a:ext cx="5650992" cy="3767328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spcAft>
                <a:spcPts val="1800"/>
              </a:spcAft>
              <a:buSzPct val="100000"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nl" noProof="0"/>
              <a:t>VOETTEKST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375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DCE1CF12-4201-C23B-7B9A-02EB4F8A79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396"/>
          <a:stretch/>
        </p:blipFill>
        <p:spPr>
          <a:xfrm>
            <a:off x="0" y="5731980"/>
            <a:ext cx="12192000" cy="113872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513CE0C7-867A-80BB-9E96-3008375B7E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854" b="83396"/>
          <a:stretch/>
        </p:blipFill>
        <p:spPr>
          <a:xfrm>
            <a:off x="0" y="12700"/>
            <a:ext cx="3797300" cy="113872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36CB758-B1DB-F2E0-00E7-BF5660C5F2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3598" b="49858"/>
          <a:stretch/>
        </p:blipFill>
        <p:spPr>
          <a:xfrm>
            <a:off x="0" y="9452"/>
            <a:ext cx="1517954" cy="114624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4024" y="841248"/>
            <a:ext cx="6556248" cy="557784"/>
          </a:xfrm>
        </p:spPr>
        <p:txBody>
          <a:bodyPr rtlCol="0" anchor="t"/>
          <a:lstStyle>
            <a:lvl1pPr>
              <a:defRPr sz="2000" cap="all" spc="300" baseline="0"/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14" name="Tijdelijke aanduiding voor afbeelding 15">
            <a:extLst>
              <a:ext uri="{FF2B5EF4-FFF2-40B4-BE49-F238E27FC236}">
                <a16:creationId xmlns:a16="http://schemas.microsoft.com/office/drawing/2014/main" id="{A780F1E2-F795-D408-7361-9B32EA12F8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836676"/>
            <a:ext cx="3785616" cy="5184648"/>
          </a:xfrm>
          <a:solidFill>
            <a:schemeClr val="accent6">
              <a:lumMod val="75000"/>
            </a:schemeClr>
          </a:solidFill>
        </p:spPr>
        <p:txBody>
          <a:bodyPr rtlCol="0"/>
          <a:lstStyle>
            <a:lvl1pPr marL="0" indent="0" algn="ctr">
              <a:buNone/>
              <a:defRPr>
                <a:solidFill>
                  <a:sysClr val="windowText" lastClr="000000"/>
                </a:solidFill>
              </a:defRPr>
            </a:lvl1pPr>
          </a:lstStyle>
          <a:p>
            <a:pPr rtl="0"/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16" name="Tijdelijke aanduiding voor inhoud 12">
            <a:extLst>
              <a:ext uri="{FF2B5EF4-FFF2-40B4-BE49-F238E27FC236}">
                <a16:creationId xmlns:a16="http://schemas.microsoft.com/office/drawing/2014/main" id="{854FEE13-908D-1E41-D8D6-51FE4B1E0A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64023" y="1536827"/>
            <a:ext cx="6556247" cy="4479925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spcAft>
                <a:spcPts val="1800"/>
              </a:spcAft>
              <a:buSzPct val="100000"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  <a:endParaRPr lang="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nl" noProof="0"/>
              <a:t>VOETTEKST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5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nhoud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0059F316-9319-477C-3BD8-C3B19F248A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7659"/>
          <a:stretch/>
        </p:blipFill>
        <p:spPr>
          <a:xfrm>
            <a:off x="10687350" y="12700"/>
            <a:ext cx="1504649" cy="68580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AEF98D51-D262-470D-2214-A8A0EDB73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4584700"/>
            <a:ext cx="1504649" cy="2286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480B83D-EEC7-5C2D-9338-841D00545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2297076"/>
            <a:ext cx="1504649" cy="22860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69BE97B1-E4D2-AA2A-1E85-0D59873513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227120C-DBC1-2EDA-E58C-E1DAD7E550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283" r="50000"/>
          <a:stretch/>
        </p:blipFill>
        <p:spPr>
          <a:xfrm>
            <a:off x="0" y="5731979"/>
            <a:ext cx="6096000" cy="1146408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3FDA3437-5725-1727-4B8A-FCE5955619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5C8D2AF-CEDF-4131-723C-91569E90C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rtlCol="0" anchor="t"/>
          <a:lstStyle>
            <a:lvl1pPr>
              <a:defRPr sz="2000" cap="all" spc="300" baseline="0"/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16" name="Tijdelijke aanduiding voor inhoud 12">
            <a:extLst>
              <a:ext uri="{FF2B5EF4-FFF2-40B4-BE49-F238E27FC236}">
                <a16:creationId xmlns:a16="http://schemas.microsoft.com/office/drawing/2014/main" id="{854FEE13-908D-1E41-D8D6-51FE4B1E0A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2862072" cy="4479925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Aft>
                <a:spcPts val="1800"/>
              </a:spcAft>
              <a:buSzPct val="100000"/>
              <a:buNone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  <a:endParaRPr lang="nl"/>
          </a:p>
        </p:txBody>
      </p:sp>
      <p:sp>
        <p:nvSpPr>
          <p:cNvPr id="9" name="Tijdelijke aanduiding voor inhoud 12">
            <a:extLst>
              <a:ext uri="{FF2B5EF4-FFF2-40B4-BE49-F238E27FC236}">
                <a16:creationId xmlns:a16="http://schemas.microsoft.com/office/drawing/2014/main" id="{4D580F1D-9A19-7B41-1ACE-62B7B54442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91456" y="1536827"/>
            <a:ext cx="5650992" cy="4480560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SzPct val="100000"/>
              <a:buNone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  <a:endParaRPr lang="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nl" noProof="0"/>
              <a:t>VOETTEKST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40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nhoud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F227120C-DBC1-2EDA-E58C-E1DAD7E550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283" r="50000"/>
          <a:stretch/>
        </p:blipFill>
        <p:spPr>
          <a:xfrm>
            <a:off x="0" y="5731979"/>
            <a:ext cx="6096000" cy="1146408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3FDA3437-5725-1727-4B8A-FCE5955619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5C8D2AF-CEDF-4131-723C-91569E90C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rtlCol="0" anchor="t"/>
          <a:lstStyle>
            <a:lvl1pPr>
              <a:defRPr sz="2000" cap="all" spc="300" baseline="0"/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16" name="Tijdelijke aanduiding voor inhoud 12">
            <a:extLst>
              <a:ext uri="{FF2B5EF4-FFF2-40B4-BE49-F238E27FC236}">
                <a16:creationId xmlns:a16="http://schemas.microsoft.com/office/drawing/2014/main" id="{854FEE13-908D-1E41-D8D6-51FE4B1E0A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2862072" cy="4479925"/>
          </a:xfrm>
        </p:spPr>
        <p:txBody>
          <a:bodyPr rtlCol="0">
            <a:normAutofit/>
          </a:bodyPr>
          <a:lstStyle>
            <a:lvl1pPr marL="342900" indent="-342900">
              <a:lnSpc>
                <a:spcPct val="90000"/>
              </a:lnSpc>
              <a:spcAft>
                <a:spcPts val="1800"/>
              </a:spcAft>
              <a:buSzPct val="100000"/>
              <a:buFont typeface="Arial" panose="020B0604020202020204" pitchFamily="34" charset="0"/>
              <a:buChar char="•"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  <a:endParaRPr lang="nl"/>
          </a:p>
        </p:txBody>
      </p:sp>
      <p:sp>
        <p:nvSpPr>
          <p:cNvPr id="9" name="Tijdelijke aanduiding voor inhoud 12">
            <a:extLst>
              <a:ext uri="{FF2B5EF4-FFF2-40B4-BE49-F238E27FC236}">
                <a16:creationId xmlns:a16="http://schemas.microsoft.com/office/drawing/2014/main" id="{4D580F1D-9A19-7B41-1ACE-62B7B54442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27448" y="1536827"/>
            <a:ext cx="6592824" cy="4480560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SzPct val="100000"/>
              <a:buNone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  <a:endParaRPr lang="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nl" noProof="0"/>
              <a:t>VOETTEKST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‹#›</a:t>
            </a:fld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FD831DA-EDBD-A492-3E6D-6ABBF4438F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7659" b="83148"/>
          <a:stretch/>
        </p:blipFill>
        <p:spPr>
          <a:xfrm>
            <a:off x="10687350" y="12700"/>
            <a:ext cx="1504649" cy="11557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0071AEB-E268-A464-7197-69FA762C3C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49444"/>
          <a:stretch/>
        </p:blipFill>
        <p:spPr>
          <a:xfrm>
            <a:off x="10687351" y="9452"/>
            <a:ext cx="1504649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287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EC5788EE-4EDA-20FA-8EB9-2F0639E8A2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 t="1" b="49999"/>
          <a:stretch/>
        </p:blipFill>
        <p:spPr>
          <a:xfrm>
            <a:off x="6096000" y="0"/>
            <a:ext cx="6095999" cy="3429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9D053CA0-7A9F-FC49-AD3F-F3280344D7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283" r="50000"/>
          <a:stretch/>
        </p:blipFill>
        <p:spPr>
          <a:xfrm>
            <a:off x="0" y="5731979"/>
            <a:ext cx="6096000" cy="114640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67F6939-7B7E-F49F-8219-DC8CDAC85D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9452"/>
            <a:ext cx="2286000" cy="22860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ACCA700-291A-CD50-0CF3-749300C8D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EFADD4D-8EF2-3DF8-F5F4-9459752D54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B5B36F67-81DA-36AC-5D17-0172FF5A70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rtlCol="0" anchor="t"/>
          <a:lstStyle>
            <a:lvl1pPr>
              <a:defRPr sz="2000" cap="all" spc="300" baseline="0"/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9" name="Tijdelijke aanduiding voor inhoud 12">
            <a:extLst>
              <a:ext uri="{FF2B5EF4-FFF2-40B4-BE49-F238E27FC236}">
                <a16:creationId xmlns:a16="http://schemas.microsoft.com/office/drawing/2014/main" id="{4D580F1D-9A19-7B41-1ACE-62B7B54442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1248" y="1527048"/>
            <a:ext cx="10479024" cy="4498848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SzPct val="100000"/>
              <a:buNone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  <a:endParaRPr lang="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nl" noProof="0"/>
              <a:t>VOETTEKST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63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-einde met afbeelding 03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7E35C9AB-B94F-CACD-3F8A-C5FE3B6959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2952" y="0"/>
            <a:ext cx="6099048" cy="6876288"/>
          </a:xfrm>
          <a:solidFill>
            <a:schemeClr val="accent6">
              <a:lumMod val="75000"/>
            </a:schemeClr>
          </a:solidFill>
        </p:spPr>
        <p:txBody>
          <a:bodyPr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124" name="Titel 123">
            <a:extLst>
              <a:ext uri="{FF2B5EF4-FFF2-40B4-BE49-F238E27FC236}">
                <a16:creationId xmlns:a16="http://schemas.microsoft.com/office/drawing/2014/main" id="{5EF8E4BF-2FB4-FFDD-E565-805C4762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4" y="832104"/>
            <a:ext cx="6099048" cy="5219236"/>
          </a:xfrm>
        </p:spPr>
        <p:txBody>
          <a:bodyPr rtlCol="0" anchor="t"/>
          <a:lstStyle>
            <a:lvl1pPr>
              <a:lnSpc>
                <a:spcPct val="75000"/>
              </a:lnSpc>
              <a:defRPr sz="8000" b="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123" name="Tijdelijke aanduiding voor tekst 122">
            <a:extLst>
              <a:ext uri="{FF2B5EF4-FFF2-40B4-BE49-F238E27FC236}">
                <a16:creationId xmlns:a16="http://schemas.microsoft.com/office/drawing/2014/main" id="{25C59923-6546-AB3B-534C-22113CD9D6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01353" y="-1"/>
            <a:ext cx="3790650" cy="1155691"/>
          </a:xfrm>
          <a:custGeom>
            <a:avLst/>
            <a:gdLst>
              <a:gd name="connsiteX0" fmla="*/ 2293575 w 3790650"/>
              <a:gd name="connsiteY0" fmla="*/ 0 h 1155691"/>
              <a:gd name="connsiteX1" fmla="*/ 3790650 w 3790650"/>
              <a:gd name="connsiteY1" fmla="*/ 0 h 1155691"/>
              <a:gd name="connsiteX2" fmla="*/ 3790650 w 3790650"/>
              <a:gd name="connsiteY2" fmla="*/ 1098632 h 1155691"/>
              <a:gd name="connsiteX3" fmla="*/ 3775153 w 3790650"/>
              <a:gd name="connsiteY3" fmla="*/ 1104304 h 1155691"/>
              <a:gd name="connsiteX4" fmla="*/ 3435268 w 3790650"/>
              <a:gd name="connsiteY4" fmla="*/ 1155691 h 1155691"/>
              <a:gd name="connsiteX5" fmla="*/ 2292295 w 3790650"/>
              <a:gd name="connsiteY5" fmla="*/ 12701 h 1155691"/>
              <a:gd name="connsiteX6" fmla="*/ 1280 w 3790650"/>
              <a:gd name="connsiteY6" fmla="*/ 0 h 1155691"/>
              <a:gd name="connsiteX7" fmla="*/ 2284665 w 3790650"/>
              <a:gd name="connsiteY7" fmla="*/ 0 h 1155691"/>
              <a:gd name="connsiteX8" fmla="*/ 2285945 w 3790650"/>
              <a:gd name="connsiteY8" fmla="*/ 12701 h 1155691"/>
              <a:gd name="connsiteX9" fmla="*/ 1142973 w 3790650"/>
              <a:gd name="connsiteY9" fmla="*/ 1155691 h 1155691"/>
              <a:gd name="connsiteX10" fmla="*/ 0 w 3790650"/>
              <a:gd name="connsiteY10" fmla="*/ 12701 h 115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0650" h="1155691">
                <a:moveTo>
                  <a:pt x="2293575" y="0"/>
                </a:moveTo>
                <a:lnTo>
                  <a:pt x="3790650" y="0"/>
                </a:lnTo>
                <a:lnTo>
                  <a:pt x="3790650" y="1098632"/>
                </a:lnTo>
                <a:lnTo>
                  <a:pt x="3775153" y="1104304"/>
                </a:lnTo>
                <a:cubicBezTo>
                  <a:pt x="3667783" y="1137700"/>
                  <a:pt x="3553627" y="1155691"/>
                  <a:pt x="3435268" y="1155691"/>
                </a:cubicBezTo>
                <a:cubicBezTo>
                  <a:pt x="2804021" y="1155691"/>
                  <a:pt x="2292295" y="643957"/>
                  <a:pt x="2292295" y="12701"/>
                </a:cubicBezTo>
                <a:close/>
                <a:moveTo>
                  <a:pt x="1280" y="0"/>
                </a:moveTo>
                <a:lnTo>
                  <a:pt x="2284665" y="0"/>
                </a:lnTo>
                <a:lnTo>
                  <a:pt x="2285945" y="12701"/>
                </a:lnTo>
                <a:cubicBezTo>
                  <a:pt x="2285945" y="643957"/>
                  <a:pt x="1774219" y="1155691"/>
                  <a:pt x="1142973" y="1155691"/>
                </a:cubicBezTo>
                <a:cubicBezTo>
                  <a:pt x="511726" y="1155691"/>
                  <a:pt x="0" y="643957"/>
                  <a:pt x="0" y="12701"/>
                </a:cubicBezTo>
                <a:close/>
              </a:path>
            </a:pathLst>
          </a:custGeom>
          <a:solidFill>
            <a:schemeClr val="accent6">
              <a:lumMod val="75000"/>
              <a:alpha val="25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noFill/>
              </a:defRPr>
            </a:lvl1pPr>
          </a:lstStyle>
          <a:p>
            <a:pPr lvl="0" rtl="0"/>
            <a:r>
              <a:rPr lang="nl-NL"/>
              <a:t>Klikken om de tekststijl van het model te bewerken</a:t>
            </a:r>
          </a:p>
        </p:txBody>
      </p:sp>
      <p:sp>
        <p:nvSpPr>
          <p:cNvPr id="48" name="Tijdelijke aanduiding voor tekst 47">
            <a:extLst>
              <a:ext uri="{FF2B5EF4-FFF2-40B4-BE49-F238E27FC236}">
                <a16:creationId xmlns:a16="http://schemas.microsoft.com/office/drawing/2014/main" id="{880C9A0C-95B8-C535-9B78-63FDB782BE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3" y="5727700"/>
            <a:ext cx="12192003" cy="1130300"/>
          </a:xfrm>
          <a:custGeom>
            <a:avLst/>
            <a:gdLst>
              <a:gd name="connsiteX0" fmla="*/ 11823828 w 12192003"/>
              <a:gd name="connsiteY0" fmla="*/ 0 h 1130300"/>
              <a:gd name="connsiteX1" fmla="*/ 12163721 w 12192003"/>
              <a:gd name="connsiteY1" fmla="*/ 51387 h 1130300"/>
              <a:gd name="connsiteX2" fmla="*/ 12192003 w 12192003"/>
              <a:gd name="connsiteY2" fmla="*/ 61738 h 1130300"/>
              <a:gd name="connsiteX3" fmla="*/ 12192003 w 12192003"/>
              <a:gd name="connsiteY3" fmla="*/ 1130300 h 1130300"/>
              <a:gd name="connsiteX4" fmla="*/ 10681469 w 12192003"/>
              <a:gd name="connsiteY4" fmla="*/ 1130300 h 1130300"/>
              <a:gd name="connsiteX5" fmla="*/ 10686729 w 12192003"/>
              <a:gd name="connsiteY5" fmla="*/ 1026126 h 1130300"/>
              <a:gd name="connsiteX6" fmla="*/ 11823828 w 12192003"/>
              <a:gd name="connsiteY6" fmla="*/ 0 h 1130300"/>
              <a:gd name="connsiteX7" fmla="*/ 9531478 w 12192003"/>
              <a:gd name="connsiteY7" fmla="*/ 0 h 1130300"/>
              <a:gd name="connsiteX8" fmla="*/ 10668577 w 12192003"/>
              <a:gd name="connsiteY8" fmla="*/ 1026126 h 1130300"/>
              <a:gd name="connsiteX9" fmla="*/ 10673837 w 12192003"/>
              <a:gd name="connsiteY9" fmla="*/ 1130300 h 1130300"/>
              <a:gd name="connsiteX10" fmla="*/ 8389119 w 12192003"/>
              <a:gd name="connsiteY10" fmla="*/ 1130300 h 1130300"/>
              <a:gd name="connsiteX11" fmla="*/ 8394379 w 12192003"/>
              <a:gd name="connsiteY11" fmla="*/ 1026126 h 1130300"/>
              <a:gd name="connsiteX12" fmla="*/ 9531478 w 12192003"/>
              <a:gd name="connsiteY12" fmla="*/ 0 h 1130300"/>
              <a:gd name="connsiteX13" fmla="*/ 7239129 w 12192003"/>
              <a:gd name="connsiteY13" fmla="*/ 0 h 1130300"/>
              <a:gd name="connsiteX14" fmla="*/ 8376227 w 12192003"/>
              <a:gd name="connsiteY14" fmla="*/ 1026126 h 1130300"/>
              <a:gd name="connsiteX15" fmla="*/ 8381487 w 12192003"/>
              <a:gd name="connsiteY15" fmla="*/ 1130300 h 1130300"/>
              <a:gd name="connsiteX16" fmla="*/ 6096769 w 12192003"/>
              <a:gd name="connsiteY16" fmla="*/ 1130300 h 1130300"/>
              <a:gd name="connsiteX17" fmla="*/ 6102029 w 12192003"/>
              <a:gd name="connsiteY17" fmla="*/ 1026126 h 1130300"/>
              <a:gd name="connsiteX18" fmla="*/ 7239129 w 12192003"/>
              <a:gd name="connsiteY18" fmla="*/ 0 h 1130300"/>
              <a:gd name="connsiteX19" fmla="*/ 4946780 w 12192003"/>
              <a:gd name="connsiteY19" fmla="*/ 0 h 1130300"/>
              <a:gd name="connsiteX20" fmla="*/ 6083878 w 12192003"/>
              <a:gd name="connsiteY20" fmla="*/ 1026126 h 1130300"/>
              <a:gd name="connsiteX21" fmla="*/ 6089139 w 12192003"/>
              <a:gd name="connsiteY21" fmla="*/ 1130300 h 1130300"/>
              <a:gd name="connsiteX22" fmla="*/ 3804423 w 12192003"/>
              <a:gd name="connsiteY22" fmla="*/ 1130300 h 1130300"/>
              <a:gd name="connsiteX23" fmla="*/ 3809684 w 12192003"/>
              <a:gd name="connsiteY23" fmla="*/ 1026126 h 1130300"/>
              <a:gd name="connsiteX24" fmla="*/ 4946780 w 12192003"/>
              <a:gd name="connsiteY24" fmla="*/ 0 h 1130300"/>
              <a:gd name="connsiteX25" fmla="*/ 2654431 w 12192003"/>
              <a:gd name="connsiteY25" fmla="*/ 0 h 1130300"/>
              <a:gd name="connsiteX26" fmla="*/ 3791530 w 12192003"/>
              <a:gd name="connsiteY26" fmla="*/ 1026126 h 1130300"/>
              <a:gd name="connsiteX27" fmla="*/ 3796791 w 12192003"/>
              <a:gd name="connsiteY27" fmla="*/ 1130300 h 1130300"/>
              <a:gd name="connsiteX28" fmla="*/ 1512072 w 12192003"/>
              <a:gd name="connsiteY28" fmla="*/ 1130300 h 1130300"/>
              <a:gd name="connsiteX29" fmla="*/ 1517332 w 12192003"/>
              <a:gd name="connsiteY29" fmla="*/ 1026126 h 1130300"/>
              <a:gd name="connsiteX30" fmla="*/ 2654431 w 12192003"/>
              <a:gd name="connsiteY30" fmla="*/ 0 h 1130300"/>
              <a:gd name="connsiteX31" fmla="*/ 362080 w 12192003"/>
              <a:gd name="connsiteY31" fmla="*/ 0 h 1130300"/>
              <a:gd name="connsiteX32" fmla="*/ 1499179 w 12192003"/>
              <a:gd name="connsiteY32" fmla="*/ 1026126 h 1130300"/>
              <a:gd name="connsiteX33" fmla="*/ 1504439 w 12192003"/>
              <a:gd name="connsiteY33" fmla="*/ 1130300 h 1130300"/>
              <a:gd name="connsiteX34" fmla="*/ 0 w 12192003"/>
              <a:gd name="connsiteY34" fmla="*/ 1130300 h 1130300"/>
              <a:gd name="connsiteX35" fmla="*/ 0 w 12192003"/>
              <a:gd name="connsiteY35" fmla="*/ 59507 h 1130300"/>
              <a:gd name="connsiteX36" fmla="*/ 22187 w 12192003"/>
              <a:gd name="connsiteY36" fmla="*/ 51387 h 1130300"/>
              <a:gd name="connsiteX37" fmla="*/ 362080 w 12192003"/>
              <a:gd name="connsiteY37" fmla="*/ 0 h 113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192003" h="1130300">
                <a:moveTo>
                  <a:pt x="11823828" y="0"/>
                </a:moveTo>
                <a:cubicBezTo>
                  <a:pt x="11942189" y="0"/>
                  <a:pt x="12056349" y="17991"/>
                  <a:pt x="12163721" y="51387"/>
                </a:cubicBezTo>
                <a:lnTo>
                  <a:pt x="12192003" y="61738"/>
                </a:lnTo>
                <a:lnTo>
                  <a:pt x="12192003" y="1130300"/>
                </a:lnTo>
                <a:lnTo>
                  <a:pt x="10681469" y="1130300"/>
                </a:lnTo>
                <a:lnTo>
                  <a:pt x="10686729" y="1026126"/>
                </a:lnTo>
                <a:cubicBezTo>
                  <a:pt x="10745262" y="449767"/>
                  <a:pt x="11232021" y="0"/>
                  <a:pt x="11823828" y="0"/>
                </a:cubicBezTo>
                <a:close/>
                <a:moveTo>
                  <a:pt x="9531478" y="0"/>
                </a:moveTo>
                <a:cubicBezTo>
                  <a:pt x="10123285" y="0"/>
                  <a:pt x="10610044" y="449767"/>
                  <a:pt x="10668577" y="1026126"/>
                </a:cubicBezTo>
                <a:lnTo>
                  <a:pt x="10673837" y="1130300"/>
                </a:lnTo>
                <a:lnTo>
                  <a:pt x="8389119" y="1130300"/>
                </a:lnTo>
                <a:lnTo>
                  <a:pt x="8394379" y="1026126"/>
                </a:lnTo>
                <a:cubicBezTo>
                  <a:pt x="8452912" y="449767"/>
                  <a:pt x="8939671" y="0"/>
                  <a:pt x="9531478" y="0"/>
                </a:cubicBezTo>
                <a:close/>
                <a:moveTo>
                  <a:pt x="7239129" y="0"/>
                </a:moveTo>
                <a:cubicBezTo>
                  <a:pt x="7830936" y="0"/>
                  <a:pt x="8317694" y="449767"/>
                  <a:pt x="8376227" y="1026126"/>
                </a:cubicBezTo>
                <a:lnTo>
                  <a:pt x="8381487" y="1130300"/>
                </a:lnTo>
                <a:lnTo>
                  <a:pt x="6096769" y="1130300"/>
                </a:lnTo>
                <a:lnTo>
                  <a:pt x="6102029" y="1026126"/>
                </a:lnTo>
                <a:cubicBezTo>
                  <a:pt x="6160563" y="449767"/>
                  <a:pt x="6647322" y="0"/>
                  <a:pt x="7239129" y="0"/>
                </a:cubicBezTo>
                <a:close/>
                <a:moveTo>
                  <a:pt x="4946780" y="0"/>
                </a:moveTo>
                <a:cubicBezTo>
                  <a:pt x="5538587" y="0"/>
                  <a:pt x="6025345" y="449767"/>
                  <a:pt x="6083878" y="1026126"/>
                </a:cubicBezTo>
                <a:lnTo>
                  <a:pt x="6089139" y="1130300"/>
                </a:lnTo>
                <a:lnTo>
                  <a:pt x="3804423" y="1130300"/>
                </a:lnTo>
                <a:lnTo>
                  <a:pt x="3809684" y="1026126"/>
                </a:lnTo>
                <a:cubicBezTo>
                  <a:pt x="3868216" y="449767"/>
                  <a:pt x="4354972" y="0"/>
                  <a:pt x="4946780" y="0"/>
                </a:cubicBezTo>
                <a:close/>
                <a:moveTo>
                  <a:pt x="2654431" y="0"/>
                </a:moveTo>
                <a:cubicBezTo>
                  <a:pt x="3246238" y="0"/>
                  <a:pt x="3732997" y="449767"/>
                  <a:pt x="3791530" y="1026126"/>
                </a:cubicBezTo>
                <a:lnTo>
                  <a:pt x="3796791" y="1130300"/>
                </a:lnTo>
                <a:lnTo>
                  <a:pt x="1512072" y="1130300"/>
                </a:lnTo>
                <a:lnTo>
                  <a:pt x="1517332" y="1026126"/>
                </a:lnTo>
                <a:cubicBezTo>
                  <a:pt x="1575865" y="449767"/>
                  <a:pt x="2062624" y="0"/>
                  <a:pt x="2654431" y="0"/>
                </a:cubicBezTo>
                <a:close/>
                <a:moveTo>
                  <a:pt x="362080" y="0"/>
                </a:moveTo>
                <a:cubicBezTo>
                  <a:pt x="953887" y="0"/>
                  <a:pt x="1440646" y="449767"/>
                  <a:pt x="1499179" y="1026126"/>
                </a:cubicBezTo>
                <a:lnTo>
                  <a:pt x="1504439" y="1130300"/>
                </a:lnTo>
                <a:lnTo>
                  <a:pt x="0" y="1130300"/>
                </a:lnTo>
                <a:lnTo>
                  <a:pt x="0" y="59507"/>
                </a:lnTo>
                <a:lnTo>
                  <a:pt x="22187" y="51387"/>
                </a:lnTo>
                <a:cubicBezTo>
                  <a:pt x="129559" y="17991"/>
                  <a:pt x="243719" y="0"/>
                  <a:pt x="362080" y="0"/>
                </a:cubicBezTo>
                <a:close/>
              </a:path>
            </a:pathLst>
          </a:custGeom>
          <a:solidFill>
            <a:schemeClr val="accent6">
              <a:lumMod val="75000"/>
              <a:alpha val="25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noFill/>
              </a:defRPr>
            </a:lvl1pPr>
          </a:lstStyle>
          <a:p>
            <a:pPr lvl="0" rtl="0"/>
            <a:r>
              <a:rPr lang="nl-NL"/>
              <a:t>Klikken om de tekststijl van het model te bewerken</a:t>
            </a:r>
          </a:p>
        </p:txBody>
      </p:sp>
      <p:sp>
        <p:nvSpPr>
          <p:cNvPr id="62" name="Tijdelijke aanduiding voor tekst 61">
            <a:extLst>
              <a:ext uri="{FF2B5EF4-FFF2-40B4-BE49-F238E27FC236}">
                <a16:creationId xmlns:a16="http://schemas.microsoft.com/office/drawing/2014/main" id="{70972619-C968-1257-58C9-0DC6616429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5724189"/>
            <a:ext cx="1503729" cy="1133811"/>
          </a:xfrm>
          <a:custGeom>
            <a:avLst/>
            <a:gdLst>
              <a:gd name="connsiteX0" fmla="*/ 367995 w 1503729"/>
              <a:gd name="connsiteY0" fmla="*/ 19 h 1133811"/>
              <a:gd name="connsiteX1" fmla="*/ 1481576 w 1503729"/>
              <a:gd name="connsiteY1" fmla="*/ 913359 h 1133811"/>
              <a:gd name="connsiteX2" fmla="*/ 1503729 w 1503729"/>
              <a:gd name="connsiteY2" fmla="*/ 1133811 h 1133811"/>
              <a:gd name="connsiteX3" fmla="*/ 1371482 w 1503729"/>
              <a:gd name="connsiteY3" fmla="*/ 1133811 h 1133811"/>
              <a:gd name="connsiteX4" fmla="*/ 1275407 w 1503729"/>
              <a:gd name="connsiteY4" fmla="*/ 1118667 h 1133811"/>
              <a:gd name="connsiteX5" fmla="*/ 367995 w 1503729"/>
              <a:gd name="connsiteY5" fmla="*/ 19 h 1133811"/>
              <a:gd name="connsiteX6" fmla="*/ 367996 w 1503729"/>
              <a:gd name="connsiteY6" fmla="*/ 0 h 1133811"/>
              <a:gd name="connsiteX7" fmla="*/ 33218 w 1503729"/>
              <a:gd name="connsiteY7" fmla="*/ 808204 h 1133811"/>
              <a:gd name="connsiteX8" fmla="*/ 0 w 1503729"/>
              <a:gd name="connsiteY8" fmla="*/ 838393 h 1133811"/>
              <a:gd name="connsiteX9" fmla="*/ 0 w 1503729"/>
              <a:gd name="connsiteY9" fmla="*/ 61671 h 1133811"/>
              <a:gd name="connsiteX10" fmla="*/ 28102 w 1503729"/>
              <a:gd name="connsiteY10" fmla="*/ 51386 h 1133811"/>
              <a:gd name="connsiteX11" fmla="*/ 367996 w 1503729"/>
              <a:gd name="connsiteY11" fmla="*/ 0 h 1133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03729" h="1133811">
                <a:moveTo>
                  <a:pt x="367995" y="19"/>
                </a:moveTo>
                <a:cubicBezTo>
                  <a:pt x="917788" y="3008"/>
                  <a:pt x="1375686" y="394157"/>
                  <a:pt x="1481576" y="913359"/>
                </a:cubicBezTo>
                <a:lnTo>
                  <a:pt x="1503729" y="1133811"/>
                </a:lnTo>
                <a:lnTo>
                  <a:pt x="1371482" y="1133811"/>
                </a:lnTo>
                <a:lnTo>
                  <a:pt x="1275407" y="1118667"/>
                </a:lnTo>
                <a:cubicBezTo>
                  <a:pt x="757177" y="1010082"/>
                  <a:pt x="368000" y="550498"/>
                  <a:pt x="367995" y="19"/>
                </a:cubicBezTo>
                <a:close/>
                <a:moveTo>
                  <a:pt x="367996" y="0"/>
                </a:moveTo>
                <a:cubicBezTo>
                  <a:pt x="367996" y="315623"/>
                  <a:pt x="240061" y="601366"/>
                  <a:pt x="33218" y="808204"/>
                </a:cubicBezTo>
                <a:lnTo>
                  <a:pt x="0" y="838393"/>
                </a:lnTo>
                <a:lnTo>
                  <a:pt x="0" y="61671"/>
                </a:lnTo>
                <a:lnTo>
                  <a:pt x="28102" y="51386"/>
                </a:lnTo>
                <a:cubicBezTo>
                  <a:pt x="135475" y="17991"/>
                  <a:pt x="249634" y="0"/>
                  <a:pt x="367996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20000"/>
            </a:schemeClr>
          </a:solidFill>
          <a:ln w="4154" cap="flat">
            <a:noFill/>
            <a:prstDash val="solid"/>
            <a:miter/>
          </a:ln>
        </p:spPr>
        <p:txBody>
          <a:bodyPr wrap="square" rtlCol="0">
            <a:noAutofit/>
          </a:bodyPr>
          <a:lstStyle>
            <a:lvl1pPr>
              <a:defRPr>
                <a:noFill/>
              </a:defRPr>
            </a:lvl1pPr>
          </a:lstStyle>
          <a:p>
            <a:pPr lvl="0" rtl="0"/>
            <a:r>
              <a:rPr lang="nl-NL"/>
              <a:t>Klikken om de tekststijl van het model te bewerken</a:t>
            </a:r>
          </a:p>
        </p:txBody>
      </p:sp>
      <p:sp>
        <p:nvSpPr>
          <p:cNvPr id="93" name="Tijdelijke aanduiding voor tekst 92">
            <a:extLst>
              <a:ext uri="{FF2B5EF4-FFF2-40B4-BE49-F238E27FC236}">
                <a16:creationId xmlns:a16="http://schemas.microsoft.com/office/drawing/2014/main" id="{0A4A3873-48BC-94DF-6006-FC7F8166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1353" y="0"/>
            <a:ext cx="3790647" cy="1143002"/>
          </a:xfrm>
          <a:custGeom>
            <a:avLst/>
            <a:gdLst>
              <a:gd name="connsiteX0" fmla="*/ 3790647 w 3790647"/>
              <a:gd name="connsiteY0" fmla="*/ 304585 h 1143002"/>
              <a:gd name="connsiteX1" fmla="*/ 3790647 w 3790647"/>
              <a:gd name="connsiteY1" fmla="*/ 1081329 h 1143002"/>
              <a:gd name="connsiteX2" fmla="*/ 3762543 w 3790647"/>
              <a:gd name="connsiteY2" fmla="*/ 1091615 h 1143002"/>
              <a:gd name="connsiteX3" fmla="*/ 3422649 w 3790647"/>
              <a:gd name="connsiteY3" fmla="*/ 1143002 h 1143002"/>
              <a:gd name="connsiteX4" fmla="*/ 3757427 w 3790647"/>
              <a:gd name="connsiteY4" fmla="*/ 334777 h 1143002"/>
              <a:gd name="connsiteX5" fmla="*/ 2285997 w 3790647"/>
              <a:gd name="connsiteY5" fmla="*/ 17 h 1143002"/>
              <a:gd name="connsiteX6" fmla="*/ 3422650 w 3790647"/>
              <a:gd name="connsiteY6" fmla="*/ 1142983 h 1143002"/>
              <a:gd name="connsiteX7" fmla="*/ 2285997 w 3790647"/>
              <a:gd name="connsiteY7" fmla="*/ 17 h 1143002"/>
              <a:gd name="connsiteX8" fmla="*/ 0 w 3790647"/>
              <a:gd name="connsiteY8" fmla="*/ 17 h 1143002"/>
              <a:gd name="connsiteX9" fmla="*/ 1136650 w 3790647"/>
              <a:gd name="connsiteY9" fmla="*/ 1142983 h 1143002"/>
              <a:gd name="connsiteX10" fmla="*/ 0 w 3790647"/>
              <a:gd name="connsiteY10" fmla="*/ 17 h 1143002"/>
              <a:gd name="connsiteX11" fmla="*/ 2279650 w 3790647"/>
              <a:gd name="connsiteY11" fmla="*/ 0 h 1143002"/>
              <a:gd name="connsiteX12" fmla="*/ 1136650 w 3790647"/>
              <a:gd name="connsiteY12" fmla="*/ 1143002 h 1143002"/>
              <a:gd name="connsiteX13" fmla="*/ 2279650 w 3790647"/>
              <a:gd name="connsiteY13" fmla="*/ 0 h 114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90647" h="1143002">
                <a:moveTo>
                  <a:pt x="3790647" y="304585"/>
                </a:moveTo>
                <a:lnTo>
                  <a:pt x="3790647" y="1081329"/>
                </a:lnTo>
                <a:lnTo>
                  <a:pt x="3762543" y="1091615"/>
                </a:lnTo>
                <a:cubicBezTo>
                  <a:pt x="3655170" y="1125011"/>
                  <a:pt x="3541011" y="1143002"/>
                  <a:pt x="3422649" y="1143002"/>
                </a:cubicBezTo>
                <a:cubicBezTo>
                  <a:pt x="3422649" y="827371"/>
                  <a:pt x="3550584" y="541620"/>
                  <a:pt x="3757427" y="334777"/>
                </a:cubicBezTo>
                <a:close/>
                <a:moveTo>
                  <a:pt x="2285997" y="17"/>
                </a:moveTo>
                <a:cubicBezTo>
                  <a:pt x="2914332" y="3435"/>
                  <a:pt x="3422644" y="513848"/>
                  <a:pt x="3422650" y="1142983"/>
                </a:cubicBezTo>
                <a:cubicBezTo>
                  <a:pt x="2794315" y="1139567"/>
                  <a:pt x="2286006" y="629153"/>
                  <a:pt x="2285997" y="17"/>
                </a:cubicBezTo>
                <a:close/>
                <a:moveTo>
                  <a:pt x="0" y="17"/>
                </a:moveTo>
                <a:cubicBezTo>
                  <a:pt x="628334" y="3435"/>
                  <a:pt x="1136644" y="513848"/>
                  <a:pt x="1136650" y="1142983"/>
                </a:cubicBezTo>
                <a:cubicBezTo>
                  <a:pt x="508316" y="1139567"/>
                  <a:pt x="9" y="629153"/>
                  <a:pt x="0" y="17"/>
                </a:cubicBezTo>
                <a:close/>
                <a:moveTo>
                  <a:pt x="2279650" y="0"/>
                </a:moveTo>
                <a:cubicBezTo>
                  <a:pt x="2279650" y="631263"/>
                  <a:pt x="1767910" y="1143002"/>
                  <a:pt x="1136650" y="1143002"/>
                </a:cubicBezTo>
                <a:cubicBezTo>
                  <a:pt x="1136650" y="511739"/>
                  <a:pt x="1648390" y="0"/>
                  <a:pt x="227965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20000"/>
            </a:schemeClr>
          </a:solidFill>
          <a:ln w="4154" cap="flat">
            <a:noFill/>
            <a:prstDash val="solid"/>
            <a:miter/>
          </a:ln>
        </p:spPr>
        <p:txBody>
          <a:bodyPr wrap="square" rtlCol="0">
            <a:noAutofit/>
          </a:bodyPr>
          <a:lstStyle>
            <a:lvl1pPr>
              <a:defRPr>
                <a:noFill/>
              </a:defRPr>
            </a:lvl1pPr>
          </a:lstStyle>
          <a:p>
            <a:pPr lvl="0" rtl="0"/>
            <a:r>
              <a:rPr lang="nl-NL"/>
              <a:t>Klikken om de tekststijl van het model te bewerken</a:t>
            </a:r>
          </a:p>
        </p:txBody>
      </p:sp>
      <p:pic>
        <p:nvPicPr>
          <p:cNvPr id="120" name="Afbeelding 119">
            <a:extLst>
              <a:ext uri="{FF2B5EF4-FFF2-40B4-BE49-F238E27FC236}">
                <a16:creationId xmlns:a16="http://schemas.microsoft.com/office/drawing/2014/main" id="{9C01A786-0C1A-6C4A-1466-1AE233D142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8908" b="83148"/>
          <a:stretch/>
        </p:blipFill>
        <p:spPr>
          <a:xfrm>
            <a:off x="8401354" y="12700"/>
            <a:ext cx="3790646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971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nhoud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0059F316-9319-477C-3BD8-C3B19F248A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7659"/>
          <a:stretch/>
        </p:blipFill>
        <p:spPr>
          <a:xfrm>
            <a:off x="10687350" y="12700"/>
            <a:ext cx="1504649" cy="68580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AEF98D51-D262-470D-2214-A8A0EDB73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4584700"/>
            <a:ext cx="1504649" cy="2286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480B83D-EEC7-5C2D-9338-841D00545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2297076"/>
            <a:ext cx="1504649" cy="22860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69BE97B1-E4D2-AA2A-1E85-0D59873513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227120C-DBC1-2EDA-E58C-E1DAD7E550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283" r="50000"/>
          <a:stretch/>
        </p:blipFill>
        <p:spPr>
          <a:xfrm>
            <a:off x="0" y="5731979"/>
            <a:ext cx="6096000" cy="1146408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3FDA3437-5725-1727-4B8A-FCE5955619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5C8D2AF-CEDF-4131-723C-91569E90C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rtlCol="0" anchor="t"/>
          <a:lstStyle>
            <a:lvl1pPr>
              <a:defRPr sz="2000" cap="all" spc="300" baseline="0"/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16" name="Tijdelijke aanduiding voor inhoud 12">
            <a:extLst>
              <a:ext uri="{FF2B5EF4-FFF2-40B4-BE49-F238E27FC236}">
                <a16:creationId xmlns:a16="http://schemas.microsoft.com/office/drawing/2014/main" id="{854FEE13-908D-1E41-D8D6-51FE4B1E0A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2862072" cy="4479925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Aft>
                <a:spcPts val="1800"/>
              </a:spcAft>
              <a:buSzPct val="100000"/>
              <a:buNone/>
              <a:defRPr sz="2000" b="1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  <a:endParaRPr lang="nl"/>
          </a:p>
        </p:txBody>
      </p:sp>
      <p:sp>
        <p:nvSpPr>
          <p:cNvPr id="9" name="Tijdelijke aanduiding voor inhoud 12">
            <a:extLst>
              <a:ext uri="{FF2B5EF4-FFF2-40B4-BE49-F238E27FC236}">
                <a16:creationId xmlns:a16="http://schemas.microsoft.com/office/drawing/2014/main" id="{4D580F1D-9A19-7B41-1ACE-62B7B54442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91456" y="1536827"/>
            <a:ext cx="5650992" cy="4480560"/>
          </a:xfrm>
        </p:spPr>
        <p:txBody>
          <a:bodyPr rtlCol="0">
            <a:norm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+mj-lt"/>
              <a:buAutoNum type="arabicPeriod"/>
              <a:defRPr sz="2000"/>
            </a:lvl1pPr>
            <a:lvl2pPr marL="914400" indent="-457200">
              <a:buSzPct val="100000"/>
              <a:buFont typeface="+mj-lt"/>
              <a:buAutoNum type="alphaLcPeriod"/>
              <a:defRPr sz="2000"/>
            </a:lvl2pPr>
            <a:lvl3pPr marL="1371600" indent="-457200">
              <a:buSzPct val="100000"/>
              <a:buFont typeface="+mj-lt"/>
              <a:buAutoNum type="romanLcPeriod"/>
              <a:defRPr sz="1800"/>
            </a:lvl3pPr>
            <a:lvl4pPr marL="1828800" indent="-457200">
              <a:buSzPct val="100000"/>
              <a:buFont typeface="+mj-lt"/>
              <a:buAutoNum type="arabicParenR"/>
              <a:defRPr sz="1800"/>
            </a:lvl4pPr>
            <a:lvl5pPr marL="2286000" indent="-457200">
              <a:buSzPct val="100000"/>
              <a:buFont typeface="+mj-lt"/>
              <a:buAutoNum type="alphaLcParenR"/>
              <a:defRPr sz="16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  <a:endParaRPr lang="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nl" noProof="0"/>
              <a:t>VOETTEKST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607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610FBCDE-EE59-33A6-32CA-9F6279AA43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45A58EF-738C-B1BA-F49A-84ADB68F8A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9858"/>
          <a:stretch/>
        </p:blipFill>
        <p:spPr>
          <a:xfrm>
            <a:off x="8401354" y="9452"/>
            <a:ext cx="2286000" cy="1146248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7F78E2C-6843-1373-E993-79393D8584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49858"/>
          <a:stretch/>
        </p:blipFill>
        <p:spPr>
          <a:xfrm>
            <a:off x="10687351" y="9452"/>
            <a:ext cx="1504649" cy="114624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9559DD38-C8CC-7B28-F492-ACB263A814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DEFF3B2-90E8-5D9B-CEA8-00B05000BF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13" name="Titel 123">
            <a:extLst>
              <a:ext uri="{FF2B5EF4-FFF2-40B4-BE49-F238E27FC236}">
                <a16:creationId xmlns:a16="http://schemas.microsoft.com/office/drawing/2014/main" id="{0B9C7C4B-FC2C-5D51-5679-3D5ED8518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3" y="832104"/>
            <a:ext cx="10479088" cy="2587625"/>
          </a:xfrm>
        </p:spPr>
        <p:txBody>
          <a:bodyPr rtlCol="0" anchor="t"/>
          <a:lstStyle>
            <a:lvl1pPr>
              <a:lnSpc>
                <a:spcPct val="75000"/>
              </a:lnSpc>
              <a:defRPr sz="8000" b="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nl-NL"/>
              <a:t>Klik om stijl te bewerken</a:t>
            </a:r>
            <a:endParaRPr lang="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C79F5B69-7199-E3E6-5554-6CC2207D48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1375" y="3705309"/>
            <a:ext cx="10479088" cy="2587625"/>
          </a:xfrm>
        </p:spPr>
        <p:txBody>
          <a:bodyPr rtlCol="0"/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b="1" i="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430931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rtl="0"/>
            <a:r>
              <a:rPr lang="nl" noProof="0"/>
              <a:t>Klik om de titelstijl van het model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nl" noProof="0"/>
              <a:t>Klik om de tekststijlen van het model te bewerken</a:t>
            </a:r>
          </a:p>
          <a:p>
            <a:pPr lvl="1" rtl="0"/>
            <a:r>
              <a:rPr lang="nl" noProof="0"/>
              <a:t>Tweede niveau</a:t>
            </a:r>
          </a:p>
          <a:p>
            <a:pPr lvl="2" rtl="0"/>
            <a:r>
              <a:rPr lang="nl" noProof="0"/>
              <a:t>Derde niveau</a:t>
            </a:r>
          </a:p>
          <a:p>
            <a:pPr lvl="3" rtl="0"/>
            <a:r>
              <a:rPr lang="nl" noProof="0"/>
              <a:t>Vierde niveau</a:t>
            </a:r>
          </a:p>
          <a:p>
            <a:pPr lvl="4" rtl="0"/>
            <a:r>
              <a:rPr lang="nl" noProof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" noProof="0"/>
              <a:t>VOETTEKST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936" y="6385422"/>
            <a:ext cx="843264" cy="288000"/>
          </a:xfrm>
          <a:prstGeom prst="rect">
            <a:avLst/>
          </a:prstGeom>
          <a:noFill/>
        </p:spPr>
        <p:txBody>
          <a:bodyPr lIns="0" tIns="0" rIns="0" bIns="0" rtlCol="0" anchor="ctr"/>
          <a:lstStyle>
            <a:lvl1pPr algn="r">
              <a:defRPr lang="en-ZA" sz="1000" b="0" smtClean="0">
                <a:solidFill>
                  <a:sysClr val="windowText" lastClr="000000"/>
                </a:solidFill>
              </a:defRPr>
            </a:lvl1pPr>
          </a:lstStyle>
          <a:p>
            <a:pPr rtl="0"/>
            <a:fld id="{B67B645E-C5E5-4727-B977-D372A0AA71D9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90000"/>
        </a:lnSpc>
        <a:spcBef>
          <a:spcPts val="0"/>
        </a:spcBef>
        <a:spcAft>
          <a:spcPts val="1800"/>
        </a:spcAft>
        <a:buSzPct val="75000"/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20" indent="-347472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80" indent="-347472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40" indent="-347472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8800" indent="-347472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6F917E-922A-1054-6306-D37C378F1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8070" y="1718070"/>
            <a:ext cx="10479024" cy="557784"/>
          </a:xfrm>
        </p:spPr>
        <p:txBody>
          <a:bodyPr rtlCol="0"/>
          <a:lstStyle/>
          <a:p>
            <a:r>
              <a:rPr lang="en-US" sz="4800">
                <a:solidFill>
                  <a:schemeClr val="bg1"/>
                </a:solidFill>
              </a:rPr>
              <a:t>Het </a:t>
            </a:r>
            <a:r>
              <a:rPr lang="en-US" sz="4800" err="1">
                <a:solidFill>
                  <a:schemeClr val="bg1"/>
                </a:solidFill>
              </a:rPr>
              <a:t>referentieadres</a:t>
            </a:r>
            <a:r>
              <a:rPr lang="en-US" sz="4800">
                <a:solidFill>
                  <a:schemeClr val="bg1"/>
                </a:solidFill>
              </a:rPr>
              <a:t> </a:t>
            </a:r>
            <a:r>
              <a:rPr lang="en-US" sz="4800" err="1">
                <a:solidFill>
                  <a:schemeClr val="bg1"/>
                </a:solidFill>
              </a:rPr>
              <a:t>als</a:t>
            </a:r>
            <a:r>
              <a:rPr lang="en-US" sz="4800">
                <a:solidFill>
                  <a:schemeClr val="bg1"/>
                </a:solidFill>
              </a:rPr>
              <a:t> </a:t>
            </a:r>
            <a:r>
              <a:rPr lang="en-US" sz="4800" err="1">
                <a:solidFill>
                  <a:schemeClr val="bg1"/>
                </a:solidFill>
              </a:rPr>
              <a:t>sociaal</a:t>
            </a:r>
            <a:r>
              <a:rPr lang="en-US" sz="4800">
                <a:solidFill>
                  <a:schemeClr val="bg1"/>
                </a:solidFill>
              </a:rPr>
              <a:t> instrument</a:t>
            </a:r>
            <a:br>
              <a:rPr lang="nl-BE">
                <a:solidFill>
                  <a:schemeClr val="bg1"/>
                </a:solidFill>
              </a:rPr>
            </a:br>
            <a:br>
              <a:rPr lang="en-US"/>
            </a:b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3D50B0-02F8-A1E6-8A67-C0B7034A47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00315" y="4479808"/>
            <a:ext cx="5792394" cy="660123"/>
          </a:xfrm>
        </p:spPr>
        <p:txBody>
          <a:bodyPr rtlCol="0"/>
          <a:lstStyle/>
          <a:p>
            <a:r>
              <a:rPr lang="en-US" sz="2000" err="1">
                <a:solidFill>
                  <a:schemeClr val="bg1"/>
                </a:solidFill>
              </a:rPr>
              <a:t>Referentieadres</a:t>
            </a:r>
            <a:r>
              <a:rPr lang="en-US" sz="2000">
                <a:solidFill>
                  <a:schemeClr val="bg1"/>
                </a:solidFill>
              </a:rPr>
              <a:t> – </a:t>
            </a:r>
            <a:r>
              <a:rPr lang="en-US" sz="2000" err="1">
                <a:solidFill>
                  <a:schemeClr val="bg1"/>
                </a:solidFill>
              </a:rPr>
              <a:t>dakloosheid</a:t>
            </a:r>
            <a:r>
              <a:rPr lang="en-US" sz="2000">
                <a:solidFill>
                  <a:schemeClr val="bg1"/>
                </a:solidFill>
              </a:rPr>
              <a:t> – </a:t>
            </a:r>
            <a:r>
              <a:rPr lang="en-US" sz="2000" err="1">
                <a:solidFill>
                  <a:schemeClr val="bg1"/>
                </a:solidFill>
              </a:rPr>
              <a:t>overgang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naar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wonen</a:t>
            </a:r>
            <a:endParaRPr lang="nl-BE" sz="2000">
              <a:solidFill>
                <a:schemeClr val="bg1"/>
              </a:solidFill>
            </a:endParaRPr>
          </a:p>
          <a:p>
            <a:pPr rtl="0"/>
            <a:endParaRPr lang="en-US" sz="4400"/>
          </a:p>
        </p:txBody>
      </p:sp>
      <p:pic>
        <p:nvPicPr>
          <p:cNvPr id="6" name="Afbeelding 5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1DE8AACF-1D14-E233-FC23-7AB0C803E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99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76923F-2B95-8D5A-8578-DBC0FC0DC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rtlCol="0" anchor="t">
            <a:normAutofit/>
          </a:bodyPr>
          <a:lstStyle/>
          <a:p>
            <a:pPr rtl="0"/>
            <a:r>
              <a:rPr lang="nl"/>
              <a:t>inleiding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FFF7AA9-7C16-A939-67C8-DF700FEF7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6556375" cy="4479925"/>
          </a:xfrm>
        </p:spPr>
        <p:txBody>
          <a:bodyPr vert="horz" lIns="0" tIns="0" rIns="0" bIns="0" rtlCol="0">
            <a:normAutofit/>
          </a:bodyPr>
          <a:lstStyle/>
          <a:p>
            <a:pPr marL="347345" indent="-347345"/>
            <a:r>
              <a:rPr lang="en-US"/>
              <a:t> Een </a:t>
            </a:r>
            <a:r>
              <a:rPr lang="en-US" err="1"/>
              <a:t>administratief</a:t>
            </a:r>
            <a:r>
              <a:rPr lang="en-US"/>
              <a:t> instrument </a:t>
            </a:r>
            <a:r>
              <a:rPr lang="en-US" err="1"/>
              <a:t>dat</a:t>
            </a:r>
            <a:r>
              <a:rPr lang="en-US"/>
              <a:t> </a:t>
            </a:r>
            <a:r>
              <a:rPr lang="en-US" err="1"/>
              <a:t>mensen</a:t>
            </a:r>
            <a:r>
              <a:rPr lang="en-US"/>
              <a:t> </a:t>
            </a:r>
            <a:r>
              <a:rPr lang="en-US" err="1"/>
              <a:t>zonder</a:t>
            </a:r>
            <a:r>
              <a:rPr lang="en-US"/>
              <a:t> </a:t>
            </a:r>
            <a:r>
              <a:rPr lang="en-US" err="1"/>
              <a:t>stabiele</a:t>
            </a:r>
            <a:r>
              <a:rPr lang="en-US"/>
              <a:t> </a:t>
            </a:r>
            <a:r>
              <a:rPr lang="en-US" err="1"/>
              <a:t>woonplaats</a:t>
            </a:r>
            <a:r>
              <a:rPr lang="en-US"/>
              <a:t> </a:t>
            </a:r>
            <a:r>
              <a:rPr lang="en-US" err="1"/>
              <a:t>toelaat</a:t>
            </a:r>
            <a:r>
              <a:rPr lang="en-US"/>
              <a:t> </a:t>
            </a:r>
            <a:r>
              <a:rPr lang="en-US" err="1"/>
              <a:t>hun</a:t>
            </a:r>
            <a:r>
              <a:rPr lang="en-US"/>
              <a:t> </a:t>
            </a:r>
            <a:r>
              <a:rPr lang="en-US" err="1"/>
              <a:t>rechten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behouden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traject</a:t>
            </a:r>
            <a:r>
              <a:rPr lang="en-US"/>
              <a:t> </a:t>
            </a:r>
            <a:r>
              <a:rPr lang="en-US" err="1"/>
              <a:t>naar</a:t>
            </a:r>
            <a:r>
              <a:rPr lang="en-US"/>
              <a:t> </a:t>
            </a:r>
            <a:r>
              <a:rPr lang="en-US" err="1"/>
              <a:t>stabiel</a:t>
            </a:r>
            <a:r>
              <a:rPr lang="en-US"/>
              <a:t> </a:t>
            </a:r>
            <a:r>
              <a:rPr lang="en-US" err="1"/>
              <a:t>wonen</a:t>
            </a:r>
            <a:r>
              <a:rPr lang="en-US"/>
              <a:t> op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starten</a:t>
            </a:r>
            <a:r>
              <a:rPr lang="en-US"/>
              <a:t>.</a:t>
            </a:r>
            <a:endParaRPr lang="nl-BE"/>
          </a:p>
          <a:p>
            <a:pPr marL="347345" indent="-347345"/>
            <a:endParaRPr lang="en-US"/>
          </a:p>
          <a:p>
            <a:pPr rtl="0"/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8FEA6BC-F3A8-6DDC-F1F8-6348F54E8B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17936" y="6385422"/>
            <a:ext cx="843264" cy="288000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67B645E-C5E5-4727-B977-D372A0AA71D9}" type="slidenum">
              <a:rPr lang="en-US" smtClean="0"/>
              <a:pPr rtl="0"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8" name="Afbeelding 7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615236CB-542B-F76D-7342-964EEE855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34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3A7EB-9E5A-1BAC-AF10-EB4B6059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solidFill>
                  <a:schemeClr val="tx1"/>
                </a:solidFill>
              </a:rPr>
              <a:t>Herkenbare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praktijksituatie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D8DC3-4458-57BC-C900-A35E37257DB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lnSpc>
                <a:spcPct val="75000"/>
              </a:lnSpc>
              <a:buNone/>
            </a:pPr>
            <a:r>
              <a:rPr lang="en-US" sz="1800">
                <a:solidFill>
                  <a:schemeClr val="tx1"/>
                </a:solidFill>
              </a:rPr>
              <a:t>Een </a:t>
            </a:r>
            <a:r>
              <a:rPr lang="en-US" sz="1800" err="1">
                <a:solidFill>
                  <a:schemeClr val="tx1"/>
                </a:solidFill>
              </a:rPr>
              <a:t>cliënt</a:t>
            </a:r>
            <a:r>
              <a:rPr lang="en-US" sz="1800">
                <a:solidFill>
                  <a:schemeClr val="tx1"/>
                </a:solidFill>
              </a:rPr>
              <a:t> </a:t>
            </a:r>
            <a:r>
              <a:rPr lang="en-US" sz="1800" err="1">
                <a:solidFill>
                  <a:schemeClr val="tx1"/>
                </a:solidFill>
              </a:rPr>
              <a:t>meldt</a:t>
            </a:r>
            <a:r>
              <a:rPr lang="en-US" sz="1800">
                <a:solidFill>
                  <a:schemeClr val="tx1"/>
                </a:solidFill>
              </a:rPr>
              <a:t> </a:t>
            </a:r>
            <a:r>
              <a:rPr lang="en-US" sz="1800" err="1">
                <a:solidFill>
                  <a:schemeClr val="tx1"/>
                </a:solidFill>
              </a:rPr>
              <a:t>zich</a:t>
            </a:r>
            <a:r>
              <a:rPr lang="en-US" sz="1800">
                <a:solidFill>
                  <a:schemeClr val="tx1"/>
                </a:solidFill>
              </a:rPr>
              <a:t> </a:t>
            </a:r>
            <a:r>
              <a:rPr lang="en-US" sz="1800" err="1">
                <a:solidFill>
                  <a:schemeClr val="tx1"/>
                </a:solidFill>
              </a:rPr>
              <a:t>aan</a:t>
            </a:r>
            <a:r>
              <a:rPr lang="en-US" sz="1800">
                <a:solidFill>
                  <a:schemeClr val="tx1"/>
                </a:solidFill>
              </a:rPr>
              <a:t> </a:t>
            </a:r>
            <a:r>
              <a:rPr lang="en-US" sz="1800" err="1">
                <a:solidFill>
                  <a:schemeClr val="tx1"/>
                </a:solidFill>
              </a:rPr>
              <a:t>bij</a:t>
            </a:r>
            <a:r>
              <a:rPr lang="en-US" sz="1800">
                <a:solidFill>
                  <a:schemeClr val="tx1"/>
                </a:solidFill>
              </a:rPr>
              <a:t> het OCMW: </a:t>
            </a:r>
            <a:endParaRPr lang="nl-BE" sz="1800">
              <a:solidFill>
                <a:schemeClr val="tx1"/>
              </a:solidFill>
            </a:endParaRPr>
          </a:p>
          <a:p>
            <a:pPr marL="285750" indent="-285750">
              <a:lnSpc>
                <a:spcPct val="75000"/>
              </a:lnSpc>
              <a:buFont typeface="Arial,Sans-Serif"/>
              <a:buChar char="•"/>
            </a:pPr>
            <a:r>
              <a:rPr lang="en-US" sz="1800">
                <a:solidFill>
                  <a:schemeClr val="tx1"/>
                </a:solidFill>
              </a:rPr>
              <a:t>Geen </a:t>
            </a:r>
            <a:r>
              <a:rPr lang="en-US" sz="1800" err="1">
                <a:solidFill>
                  <a:schemeClr val="tx1"/>
                </a:solidFill>
              </a:rPr>
              <a:t>stabiele</a:t>
            </a:r>
            <a:r>
              <a:rPr lang="en-US" sz="1800">
                <a:solidFill>
                  <a:schemeClr val="tx1"/>
                </a:solidFill>
              </a:rPr>
              <a:t> </a:t>
            </a:r>
            <a:r>
              <a:rPr lang="en-US" sz="1800" err="1">
                <a:solidFill>
                  <a:schemeClr val="tx1"/>
                </a:solidFill>
              </a:rPr>
              <a:t>woonplaats</a:t>
            </a:r>
            <a:endParaRPr lang="nl-BE" sz="1800" err="1">
              <a:solidFill>
                <a:schemeClr val="tx1"/>
              </a:solidFill>
            </a:endParaRPr>
          </a:p>
          <a:p>
            <a:pPr marL="285750" indent="-285750">
              <a:lnSpc>
                <a:spcPct val="75000"/>
              </a:lnSpc>
              <a:buFont typeface="Arial,Sans-Serif"/>
              <a:buChar char="•"/>
            </a:pPr>
            <a:r>
              <a:rPr lang="en-US" sz="1800" err="1">
                <a:solidFill>
                  <a:schemeClr val="tx1"/>
                </a:solidFill>
              </a:rPr>
              <a:t>Tijdelijk</a:t>
            </a:r>
            <a:r>
              <a:rPr lang="en-US" sz="1800">
                <a:solidFill>
                  <a:schemeClr val="tx1"/>
                </a:solidFill>
              </a:rPr>
              <a:t> </a:t>
            </a:r>
            <a:r>
              <a:rPr lang="en-US" sz="1800" err="1">
                <a:solidFill>
                  <a:schemeClr val="tx1"/>
                </a:solidFill>
              </a:rPr>
              <a:t>verblijf</a:t>
            </a:r>
            <a:r>
              <a:rPr lang="en-US" sz="1800">
                <a:solidFill>
                  <a:schemeClr val="tx1"/>
                </a:solidFill>
              </a:rPr>
              <a:t> </a:t>
            </a:r>
            <a:r>
              <a:rPr lang="en-US" sz="1800" err="1">
                <a:solidFill>
                  <a:schemeClr val="tx1"/>
                </a:solidFill>
              </a:rPr>
              <a:t>bij</a:t>
            </a:r>
            <a:r>
              <a:rPr lang="en-US" sz="1800">
                <a:solidFill>
                  <a:schemeClr val="tx1"/>
                </a:solidFill>
              </a:rPr>
              <a:t> </a:t>
            </a:r>
            <a:r>
              <a:rPr lang="en-US" sz="1800" err="1">
                <a:solidFill>
                  <a:schemeClr val="tx1"/>
                </a:solidFill>
              </a:rPr>
              <a:t>vrienden</a:t>
            </a:r>
            <a:r>
              <a:rPr lang="en-US" sz="1800">
                <a:solidFill>
                  <a:schemeClr val="tx1"/>
                </a:solidFill>
              </a:rPr>
              <a:t>, </a:t>
            </a:r>
            <a:r>
              <a:rPr lang="en-US" sz="1800" err="1">
                <a:solidFill>
                  <a:schemeClr val="tx1"/>
                </a:solidFill>
              </a:rPr>
              <a:t>familie</a:t>
            </a:r>
            <a:r>
              <a:rPr lang="en-US" sz="1800">
                <a:solidFill>
                  <a:schemeClr val="tx1"/>
                </a:solidFill>
              </a:rPr>
              <a:t> of </a:t>
            </a:r>
            <a:r>
              <a:rPr lang="en-US" sz="1800" err="1">
                <a:solidFill>
                  <a:schemeClr val="tx1"/>
                </a:solidFill>
              </a:rPr>
              <a:t>opvang</a:t>
            </a:r>
            <a:endParaRPr lang="nl-BE" sz="1800" err="1">
              <a:solidFill>
                <a:schemeClr val="tx1"/>
              </a:solidFill>
            </a:endParaRPr>
          </a:p>
          <a:p>
            <a:pPr marL="285750" indent="-285750">
              <a:lnSpc>
                <a:spcPct val="75000"/>
              </a:lnSpc>
              <a:buFont typeface="Arial,Sans-Serif"/>
              <a:buChar char="•"/>
            </a:pPr>
            <a:r>
              <a:rPr lang="en-US" sz="1800">
                <a:solidFill>
                  <a:schemeClr val="tx1"/>
                </a:solidFill>
              </a:rPr>
              <a:t>Soms </a:t>
            </a:r>
            <a:r>
              <a:rPr lang="en-US" sz="1800" err="1">
                <a:solidFill>
                  <a:schemeClr val="tx1"/>
                </a:solidFill>
              </a:rPr>
              <a:t>ook</a:t>
            </a:r>
            <a:r>
              <a:rPr lang="en-US" sz="1800">
                <a:solidFill>
                  <a:schemeClr val="tx1"/>
                </a:solidFill>
              </a:rPr>
              <a:t> </a:t>
            </a:r>
            <a:r>
              <a:rPr lang="en-US" sz="1800" err="1">
                <a:solidFill>
                  <a:schemeClr val="tx1"/>
                </a:solidFill>
              </a:rPr>
              <a:t>opvang</a:t>
            </a:r>
            <a:r>
              <a:rPr lang="en-US" sz="1800">
                <a:solidFill>
                  <a:schemeClr val="tx1"/>
                </a:solidFill>
              </a:rPr>
              <a:t> of </a:t>
            </a:r>
            <a:r>
              <a:rPr lang="en-US" sz="1800" err="1">
                <a:solidFill>
                  <a:schemeClr val="tx1"/>
                </a:solidFill>
              </a:rPr>
              <a:t>bankslapen</a:t>
            </a:r>
            <a:endParaRPr lang="en-US" sz="1800">
              <a:solidFill>
                <a:schemeClr val="tx1"/>
              </a:solidFill>
            </a:endParaRPr>
          </a:p>
          <a:p>
            <a:pPr marL="285750" indent="-285750">
              <a:lnSpc>
                <a:spcPct val="75000"/>
              </a:lnSpc>
              <a:buFont typeface="Arial,Sans-Serif"/>
              <a:buChar char="•"/>
            </a:pPr>
            <a:endParaRPr lang="en-US" sz="1800">
              <a:solidFill>
                <a:schemeClr val="tx1"/>
              </a:solidFill>
            </a:endParaRPr>
          </a:p>
          <a:p>
            <a:pPr marL="0" indent="0">
              <a:lnSpc>
                <a:spcPct val="75000"/>
              </a:lnSpc>
              <a:buNone/>
            </a:pPr>
            <a:r>
              <a:rPr lang="en-US" sz="1800">
                <a:solidFill>
                  <a:schemeClr val="tx1"/>
                </a:solidFill>
              </a:rPr>
              <a:t>De </a:t>
            </a:r>
            <a:r>
              <a:rPr lang="en-US" sz="1800" err="1">
                <a:solidFill>
                  <a:schemeClr val="tx1"/>
                </a:solidFill>
              </a:rPr>
              <a:t>vraag</a:t>
            </a:r>
            <a:r>
              <a:rPr lang="en-US" sz="1800">
                <a:solidFill>
                  <a:schemeClr val="tx1"/>
                </a:solidFill>
              </a:rPr>
              <a:t> die </a:t>
            </a:r>
            <a:r>
              <a:rPr lang="en-US" sz="1800" err="1">
                <a:solidFill>
                  <a:schemeClr val="tx1"/>
                </a:solidFill>
              </a:rPr>
              <a:t>vaak</a:t>
            </a:r>
            <a:r>
              <a:rPr lang="en-US" sz="1800">
                <a:solidFill>
                  <a:schemeClr val="tx1"/>
                </a:solidFill>
              </a:rPr>
              <a:t> </a:t>
            </a:r>
            <a:r>
              <a:rPr lang="en-US" sz="1800" err="1">
                <a:solidFill>
                  <a:schemeClr val="tx1"/>
                </a:solidFill>
              </a:rPr>
              <a:t>volgt</a:t>
            </a:r>
            <a:r>
              <a:rPr lang="en-US" sz="1800">
                <a:solidFill>
                  <a:schemeClr val="tx1"/>
                </a:solidFill>
              </a:rPr>
              <a:t>:</a:t>
            </a:r>
          </a:p>
          <a:p>
            <a:pPr marL="0" indent="0">
              <a:lnSpc>
                <a:spcPct val="75000"/>
              </a:lnSpc>
              <a:buNone/>
            </a:pPr>
            <a:r>
              <a:rPr lang="en-US" sz="1800" i="1">
                <a:solidFill>
                  <a:schemeClr val="tx1"/>
                </a:solidFill>
              </a:rPr>
              <a:t>"Kan </a:t>
            </a:r>
            <a:r>
              <a:rPr lang="en-US" sz="1800" i="1" err="1">
                <a:solidFill>
                  <a:schemeClr val="tx1"/>
                </a:solidFill>
              </a:rPr>
              <a:t>ik</a:t>
            </a:r>
            <a:r>
              <a:rPr lang="en-US" sz="1800" i="1">
                <a:solidFill>
                  <a:schemeClr val="tx1"/>
                </a:solidFill>
              </a:rPr>
              <a:t> </a:t>
            </a:r>
            <a:r>
              <a:rPr lang="en-US" sz="1800" i="1" err="1">
                <a:solidFill>
                  <a:schemeClr val="tx1"/>
                </a:solidFill>
              </a:rPr>
              <a:t>een</a:t>
            </a:r>
            <a:r>
              <a:rPr lang="en-US" sz="1800" i="1">
                <a:solidFill>
                  <a:schemeClr val="tx1"/>
                </a:solidFill>
              </a:rPr>
              <a:t> </a:t>
            </a:r>
            <a:r>
              <a:rPr lang="en-US" sz="1800" i="1" err="1">
                <a:solidFill>
                  <a:schemeClr val="tx1"/>
                </a:solidFill>
              </a:rPr>
              <a:t>referentieadres</a:t>
            </a:r>
            <a:r>
              <a:rPr lang="en-US" sz="1800" i="1">
                <a:solidFill>
                  <a:schemeClr val="tx1"/>
                </a:solidFill>
              </a:rPr>
              <a:t> </a:t>
            </a:r>
            <a:r>
              <a:rPr lang="en-US" sz="1800" i="1" err="1">
                <a:solidFill>
                  <a:schemeClr val="tx1"/>
                </a:solidFill>
              </a:rPr>
              <a:t>krijgen</a:t>
            </a:r>
            <a:r>
              <a:rPr lang="en-US" sz="1800" i="1">
                <a:solidFill>
                  <a:schemeClr val="tx1"/>
                </a:solidFill>
              </a:rPr>
              <a:t>?"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E244A8-4D91-86F8-84D1-667874D9D8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n-US" smtClean="0"/>
              <a:pPr rtl="0"/>
              <a:t>3</a:t>
            </a:fld>
            <a:endParaRPr lang="en-US"/>
          </a:p>
        </p:txBody>
      </p:sp>
      <p:pic>
        <p:nvPicPr>
          <p:cNvPr id="6" name="Afbeelding 6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FEAC618F-0989-DC2B-B91B-9427909F5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72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D65D67-56B9-4DBB-5270-4A51BFCDA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413" y="841248"/>
            <a:ext cx="10523859" cy="557784"/>
          </a:xfrm>
        </p:spPr>
        <p:txBody>
          <a:bodyPr rtlCol="0"/>
          <a:lstStyle/>
          <a:p>
            <a:r>
              <a:rPr lang="en-US"/>
              <a:t>Interne </a:t>
            </a:r>
            <a:r>
              <a:rPr lang="en-US" err="1"/>
              <a:t>richtlijnen</a:t>
            </a:r>
            <a:br>
              <a:rPr lang="nl-BE"/>
            </a:br>
            <a:br>
              <a:rPr lang="en-US"/>
            </a:br>
            <a:endParaRPr lang="en-US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0A99276-CD22-5991-4B69-10020DC7966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6413" y="1536827"/>
            <a:ext cx="10523858" cy="4479925"/>
          </a:xfrm>
        </p:spPr>
        <p:txBody>
          <a:bodyPr rtlCol="0"/>
          <a:lstStyle/>
          <a:p>
            <a:r>
              <a:rPr lang="en-US"/>
              <a:t> </a:t>
            </a:r>
            <a:r>
              <a:rPr lang="en-US" err="1"/>
              <a:t>Duidelijke</a:t>
            </a:r>
            <a:r>
              <a:rPr lang="en-US"/>
              <a:t> procedures </a:t>
            </a:r>
            <a:r>
              <a:rPr lang="en-US" err="1"/>
              <a:t>helpen</a:t>
            </a:r>
            <a:endParaRPr lang="nl-BE"/>
          </a:p>
          <a:p>
            <a:r>
              <a:rPr lang="en-US"/>
              <a:t>Checklist </a:t>
            </a:r>
            <a:r>
              <a:rPr lang="en-US" err="1"/>
              <a:t>sociaal</a:t>
            </a:r>
            <a:r>
              <a:rPr lang="en-US"/>
              <a:t> </a:t>
            </a:r>
            <a:r>
              <a:rPr lang="en-US" err="1"/>
              <a:t>onderzoek</a:t>
            </a:r>
            <a:endParaRPr lang="nl-BE"/>
          </a:p>
          <a:p>
            <a:r>
              <a:rPr lang="en-US" err="1"/>
              <a:t>Periodieke</a:t>
            </a:r>
            <a:r>
              <a:rPr lang="en-US"/>
              <a:t> </a:t>
            </a:r>
            <a:r>
              <a:rPr lang="en-US" err="1"/>
              <a:t>evaluatie</a:t>
            </a:r>
            <a:endParaRPr lang="nl-BE"/>
          </a:p>
          <a:p>
            <a:pPr marL="0" indent="0" rtl="0">
              <a:buNone/>
            </a:pPr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B7D930E-9FE8-F230-9BDF-13B152862E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17936" y="6385422"/>
            <a:ext cx="843264" cy="288000"/>
          </a:xfrm>
        </p:spPr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4</a:t>
            </a:fld>
            <a:endParaRPr lang="en-US"/>
          </a:p>
        </p:txBody>
      </p:sp>
      <p:pic>
        <p:nvPicPr>
          <p:cNvPr id="8" name="Afbeelding 7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9587A222-9104-68DC-BAFF-4BDA5C815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98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04F9477-0E09-541A-1BEE-18EAF43FE0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17936" y="6385422"/>
            <a:ext cx="843264" cy="288000"/>
          </a:xfrm>
        </p:spPr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5</a:t>
            </a:fld>
            <a:endParaRPr lang="en-US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C5643B1D-6FA7-411B-7AC0-DC8780069C7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66383" y="217744"/>
            <a:ext cx="10055268" cy="643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75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033ADA-17E6-FAF9-912F-4CF84A593A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n-US" smtClean="0"/>
              <a:pPr rtl="0"/>
              <a:t>6</a:t>
            </a:fld>
            <a:endParaRPr lang="en-US"/>
          </a:p>
        </p:txBody>
      </p:sp>
      <p:pic>
        <p:nvPicPr>
          <p:cNvPr id="6" name="Afbeelding 1">
            <a:extLst>
              <a:ext uri="{FF2B5EF4-FFF2-40B4-BE49-F238E27FC236}">
                <a16:creationId xmlns:a16="http://schemas.microsoft.com/office/drawing/2014/main" id="{31EECDD3-A678-161F-C9C3-D58945D39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155" y="195633"/>
            <a:ext cx="9883244" cy="647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885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04D1FD-9CC8-4CB0-8247-CFAB90695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rtlCol="0"/>
          <a:lstStyle/>
          <a:p>
            <a:r>
              <a:rPr lang="en-US" err="1"/>
              <a:t>Referentieadres</a:t>
            </a:r>
            <a:r>
              <a:rPr lang="en-US"/>
              <a:t> </a:t>
            </a:r>
            <a:r>
              <a:rPr lang="en-US" err="1"/>
              <a:t>als</a:t>
            </a:r>
            <a:r>
              <a:rPr lang="en-US"/>
              <a:t> </a:t>
            </a:r>
            <a:r>
              <a:rPr lang="en-US" err="1"/>
              <a:t>begeleidingsinstrument</a:t>
            </a:r>
            <a:br>
              <a:rPr lang="nl-BE"/>
            </a:br>
            <a:br>
              <a:rPr lang="en-US"/>
            </a:br>
            <a:endParaRPr lang="en-US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CAD0987-D595-9D33-A24C-ED016A62A8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7137" y="1536827"/>
            <a:ext cx="10076688" cy="4479925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/>
              <a:t>Het </a:t>
            </a:r>
            <a:r>
              <a:rPr lang="en-US" err="1"/>
              <a:t>referentieadres</a:t>
            </a:r>
            <a:r>
              <a:rPr lang="en-US"/>
              <a:t> is </a:t>
            </a:r>
            <a:r>
              <a:rPr lang="en-US" err="1"/>
              <a:t>meer</a:t>
            </a:r>
            <a:r>
              <a:rPr lang="en-US"/>
              <a:t> dan </a:t>
            </a:r>
            <a:r>
              <a:rPr lang="en-US" err="1"/>
              <a:t>administratie</a:t>
            </a:r>
            <a:r>
              <a:rPr lang="en-US"/>
              <a:t>!</a:t>
            </a:r>
          </a:p>
          <a:p>
            <a:pPr marL="0" indent="0">
              <a:buNone/>
            </a:pPr>
            <a:endParaRPr lang="en-US"/>
          </a:p>
          <a:p>
            <a:pPr marL="347345" indent="-347345"/>
            <a:r>
              <a:rPr lang="en-US"/>
              <a:t>Kan </a:t>
            </a:r>
            <a:r>
              <a:rPr lang="en-US" err="1"/>
              <a:t>gekoppeld</a:t>
            </a:r>
            <a:r>
              <a:rPr lang="en-US"/>
              <a:t> </a:t>
            </a:r>
            <a:r>
              <a:rPr lang="en-US" err="1"/>
              <a:t>worden</a:t>
            </a:r>
            <a:r>
              <a:rPr lang="en-US"/>
              <a:t> </a:t>
            </a:r>
            <a:r>
              <a:rPr lang="en-US" err="1"/>
              <a:t>aan</a:t>
            </a:r>
            <a:r>
              <a:rPr lang="en-US"/>
              <a:t> </a:t>
            </a:r>
            <a:r>
              <a:rPr lang="en-US" err="1"/>
              <a:t>begeleiding</a:t>
            </a:r>
            <a:r>
              <a:rPr lang="en-US"/>
              <a:t>: </a:t>
            </a:r>
            <a:endParaRPr lang="nl-BE"/>
          </a:p>
          <a:p>
            <a:pPr marL="0" indent="0">
              <a:buNone/>
            </a:pPr>
            <a:r>
              <a:rPr lang="en-US" sz="2400"/>
              <a:t>       → </a:t>
            </a:r>
            <a:r>
              <a:rPr lang="en-US"/>
              <a:t>GPMI – </a:t>
            </a:r>
            <a:r>
              <a:rPr lang="en-US" err="1"/>
              <a:t>woontraject</a:t>
            </a:r>
            <a:r>
              <a:rPr lang="en-US"/>
              <a:t> – </a:t>
            </a:r>
            <a:r>
              <a:rPr lang="en-US" err="1"/>
              <a:t>schuldhulp</a:t>
            </a:r>
            <a:r>
              <a:rPr lang="en-US"/>
              <a:t> – </a:t>
            </a:r>
            <a:r>
              <a:rPr lang="en-US" err="1"/>
              <a:t>activering</a:t>
            </a:r>
            <a:endParaRPr lang="nl-BE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   </a:t>
            </a:r>
            <a:r>
              <a:rPr lang="en-US" err="1"/>
              <a:t>Belangrijk</a:t>
            </a:r>
            <a:r>
              <a:rPr lang="en-US"/>
              <a:t> </a:t>
            </a:r>
            <a:r>
              <a:rPr lang="en-US" err="1"/>
              <a:t>voor</a:t>
            </a:r>
            <a:r>
              <a:rPr lang="en-US"/>
              <a:t> </a:t>
            </a:r>
            <a:r>
              <a:rPr lang="en-US" err="1"/>
              <a:t>cliënt</a:t>
            </a:r>
            <a:r>
              <a:rPr lang="en-US"/>
              <a:t>:</a:t>
            </a:r>
            <a:endParaRPr lang="nl-BE"/>
          </a:p>
          <a:p>
            <a:pPr marL="342900" indent="-342900"/>
            <a:r>
              <a:rPr lang="en-US" err="1"/>
              <a:t>Duidelijke</a:t>
            </a:r>
            <a:r>
              <a:rPr lang="en-US"/>
              <a:t> </a:t>
            </a:r>
            <a:r>
              <a:rPr lang="en-US" err="1"/>
              <a:t>communicatie</a:t>
            </a:r>
            <a:r>
              <a:rPr lang="en-US"/>
              <a:t> </a:t>
            </a:r>
            <a:r>
              <a:rPr lang="en-US" err="1"/>
              <a:t>omtrent</a:t>
            </a:r>
            <a:r>
              <a:rPr lang="en-US"/>
              <a:t> </a:t>
            </a:r>
            <a:r>
              <a:rPr lang="en-US" err="1"/>
              <a:t>afspraken</a:t>
            </a:r>
            <a:r>
              <a:rPr lang="en-US"/>
              <a:t>, </a:t>
            </a:r>
            <a:r>
              <a:rPr lang="en-US" err="1"/>
              <a:t>temijn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evaluatie</a:t>
            </a:r>
            <a:endParaRPr lang="nl-BE" err="1"/>
          </a:p>
          <a:p>
            <a:pPr marL="342900" indent="-342900"/>
            <a:endParaRPr lang="en-US"/>
          </a:p>
          <a:p>
            <a:pPr marL="0" indent="0">
              <a:buNone/>
            </a:pPr>
            <a:r>
              <a:rPr lang="en-US" b="1"/>
              <a:t>! </a:t>
            </a:r>
            <a:r>
              <a:rPr lang="en-US" b="1" err="1"/>
              <a:t>Belangrijke</a:t>
            </a:r>
            <a:r>
              <a:rPr lang="en-US" b="1"/>
              <a:t> </a:t>
            </a:r>
            <a:r>
              <a:rPr lang="en-US" b="1" err="1"/>
              <a:t>boodschap</a:t>
            </a:r>
            <a:r>
              <a:rPr lang="en-US" b="1"/>
              <a:t>: </a:t>
            </a:r>
            <a:r>
              <a:rPr lang="en-US" b="1" err="1"/>
              <a:t>referentieadres</a:t>
            </a:r>
            <a:r>
              <a:rPr lang="en-US" b="1"/>
              <a:t> = </a:t>
            </a:r>
            <a:r>
              <a:rPr lang="en-US" b="1" err="1"/>
              <a:t>instapmoment</a:t>
            </a:r>
            <a:r>
              <a:rPr lang="en-US" b="1"/>
              <a:t> </a:t>
            </a:r>
            <a:r>
              <a:rPr lang="en-US" b="1" err="1"/>
              <a:t>voor</a:t>
            </a:r>
            <a:r>
              <a:rPr lang="en-US" b="1"/>
              <a:t> </a:t>
            </a:r>
            <a:r>
              <a:rPr lang="en-US" b="1" err="1"/>
              <a:t>begeleiding</a:t>
            </a:r>
            <a:endParaRPr lang="nl-BE" b="1" err="1"/>
          </a:p>
          <a:p>
            <a:pPr marL="0" indent="0">
              <a:buNone/>
            </a:pPr>
            <a:endParaRPr lang="nl-BE" b="1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7814C5-5D60-0866-7B45-798BC7C8D1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17936" y="6385422"/>
            <a:ext cx="843264" cy="288000"/>
          </a:xfrm>
        </p:spPr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7</a:t>
            </a:fld>
            <a:endParaRPr lang="en-US"/>
          </a:p>
        </p:txBody>
      </p:sp>
      <p:pic>
        <p:nvPicPr>
          <p:cNvPr id="8" name="Afbeelding 7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D1C4DE97-65AC-2B79-2C57-76DA66379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3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79ACF3-596C-92A5-7AD1-A2B11C037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rtlCol="0"/>
          <a:lstStyle/>
          <a:p>
            <a:r>
              <a:rPr lang="en-US" err="1"/>
              <a:t>Administratieve</a:t>
            </a:r>
            <a:r>
              <a:rPr lang="en-US"/>
              <a:t> </a:t>
            </a:r>
            <a:r>
              <a:rPr lang="en-US" err="1"/>
              <a:t>dakloosheid</a:t>
            </a:r>
            <a:endParaRPr lang="nl-BE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275BAFA-03AB-7B89-1CA0-DC09783ECB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8106325" cy="4479925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err="1"/>
              <a:t>Wanneer</a:t>
            </a:r>
            <a:r>
              <a:rPr lang="en-US"/>
              <a:t> </a:t>
            </a:r>
            <a:r>
              <a:rPr lang="en-US" err="1"/>
              <a:t>iemand</a:t>
            </a:r>
            <a:r>
              <a:rPr lang="en-US"/>
              <a:t> </a:t>
            </a:r>
            <a:r>
              <a:rPr lang="en-US" err="1"/>
              <a:t>geen</a:t>
            </a:r>
            <a:r>
              <a:rPr lang="en-US"/>
              <a:t> </a:t>
            </a:r>
            <a:r>
              <a:rPr lang="en-US" err="1"/>
              <a:t>officieel</a:t>
            </a:r>
            <a:r>
              <a:rPr lang="en-US"/>
              <a:t> </a:t>
            </a:r>
            <a:r>
              <a:rPr lang="en-US" err="1"/>
              <a:t>adres</a:t>
            </a:r>
            <a:r>
              <a:rPr lang="en-US"/>
              <a:t> </a:t>
            </a:r>
            <a:r>
              <a:rPr lang="en-US" err="1"/>
              <a:t>heeft</a:t>
            </a:r>
            <a:r>
              <a:rPr lang="en-US"/>
              <a:t>:</a:t>
            </a:r>
          </a:p>
          <a:p>
            <a:pPr marL="342900" indent="-342900">
              <a:buChar char="•"/>
            </a:pPr>
            <a:r>
              <a:rPr lang="en-US"/>
              <a:t>Geen </a:t>
            </a:r>
            <a:r>
              <a:rPr lang="en-US" err="1"/>
              <a:t>inschrijving</a:t>
            </a:r>
            <a:r>
              <a:rPr lang="en-US"/>
              <a:t> in het </a:t>
            </a:r>
            <a:r>
              <a:rPr lang="en-US" err="1"/>
              <a:t>bevolkingsregister</a:t>
            </a:r>
            <a:endParaRPr lang="en-US"/>
          </a:p>
          <a:p>
            <a:pPr marL="342900" indent="-342900">
              <a:buChar char="•"/>
            </a:pPr>
            <a:r>
              <a:rPr lang="en-US" err="1"/>
              <a:t>Problemen</a:t>
            </a:r>
            <a:r>
              <a:rPr lang="en-US"/>
              <a:t> met post, </a:t>
            </a:r>
            <a:r>
              <a:rPr lang="en-US" err="1"/>
              <a:t>rechten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officiële</a:t>
            </a:r>
            <a:r>
              <a:rPr lang="en-US"/>
              <a:t> </a:t>
            </a:r>
            <a:r>
              <a:rPr lang="en-US" err="1"/>
              <a:t>communicatie</a:t>
            </a:r>
            <a:endParaRPr lang="nl-BE" err="1"/>
          </a:p>
          <a:p>
            <a:endParaRPr lang="en-US"/>
          </a:p>
          <a:p>
            <a:r>
              <a:rPr lang="en-US"/>
              <a:t>= </a:t>
            </a:r>
            <a:r>
              <a:rPr lang="en-US" err="1"/>
              <a:t>Gevolg</a:t>
            </a:r>
            <a:r>
              <a:rPr lang="en-US"/>
              <a:t>: </a:t>
            </a:r>
            <a:r>
              <a:rPr lang="en-US" err="1"/>
              <a:t>onzichtbaar</a:t>
            </a:r>
            <a:r>
              <a:rPr lang="en-US"/>
              <a:t> in het </a:t>
            </a:r>
            <a:r>
              <a:rPr lang="en-US" err="1"/>
              <a:t>systeem</a:t>
            </a:r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9EB7C78-0890-627E-C852-B11CAB85CF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17936" y="6385422"/>
            <a:ext cx="843264" cy="288000"/>
          </a:xfrm>
        </p:spPr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8</a:t>
            </a:fld>
            <a:endParaRPr lang="en-US"/>
          </a:p>
        </p:txBody>
      </p:sp>
      <p:pic>
        <p:nvPicPr>
          <p:cNvPr id="8" name="Afbeelding 7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677344E1-919C-E25A-78D5-7165757B3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81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425AA3C-075D-E8DD-D48B-DA9E07CBE0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17936" y="6385422"/>
            <a:ext cx="843264" cy="288000"/>
          </a:xfrm>
        </p:spPr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9</a:t>
            </a:fld>
            <a:endParaRPr lang="en-US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CF0BDFB-FAED-8949-BF9A-68D42BF6C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Waarom bestaat het referentieadres?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80D2DCAB-8EA0-7B2A-C4CA-EDE81069C51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7174992" cy="2029333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l-NL"/>
              <a:t> Ingeschreven blijven in het bevolkingsregister</a:t>
            </a:r>
          </a:p>
          <a:p>
            <a:r>
              <a:rPr lang="nl-NL"/>
              <a:t>Sociale rechten behouden</a:t>
            </a:r>
          </a:p>
          <a:p>
            <a:r>
              <a:rPr lang="nl-NL"/>
              <a:t>Bereikbaar blijven voor overheid en diensten </a:t>
            </a:r>
          </a:p>
          <a:p>
            <a:r>
              <a:rPr lang="nl-NL"/>
              <a:t>Een traject naar stabiliteit opstarten</a:t>
            </a:r>
          </a:p>
          <a:p>
            <a:endParaRPr lang="nl-BE"/>
          </a:p>
        </p:txBody>
      </p:sp>
      <p:pic>
        <p:nvPicPr>
          <p:cNvPr id="6" name="Afbeelding 5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4F4CBD70-D1A3-03DC-8054-FD5258D41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81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B333A90-2ED2-EF64-F9B3-7807A3275B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17936" y="6385422"/>
            <a:ext cx="843264" cy="288000"/>
          </a:xfrm>
        </p:spPr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10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971648F-DDD1-9351-97BB-0FAF0B78A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Twee vormen van referentieadres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8CAA45BF-6DDE-4B81-B898-57D27698DDB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nl-NL"/>
              <a:t>• Referentieadres bij OCMW – sociaal onderzoek</a:t>
            </a:r>
          </a:p>
          <a:p>
            <a:r>
              <a:rPr lang="nl-NL"/>
              <a:t>• Referentieadres bij natuurlijke persoon – via gemeente</a:t>
            </a:r>
          </a:p>
          <a:p>
            <a:endParaRPr lang="nl-BE"/>
          </a:p>
        </p:txBody>
      </p:sp>
      <p:pic>
        <p:nvPicPr>
          <p:cNvPr id="7" name="Afbeelding 6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AF8373C1-3A83-9488-0918-3328945AE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25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27AE480-D58D-8A4F-D9AD-3E0956702A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17936" y="6385422"/>
            <a:ext cx="843264" cy="288000"/>
          </a:xfrm>
        </p:spPr>
        <p:txBody>
          <a:bodyPr rtlCol="0"/>
          <a:lstStyle/>
          <a:p>
            <a:pPr rtl="0"/>
            <a:fld id="{B67B645E-C5E5-4727-B977-D372A0AA71D9}" type="slidenum">
              <a:rPr lang="en-US" smtClean="0"/>
              <a:pPr rtl="0"/>
              <a:t>11</a:t>
            </a:fld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2A09A50D-AF63-21B9-EEBF-5268433B1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Rechtspraak</a:t>
            </a:r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5A90AB7B-B4E3-A7F8-77A9-FBE8EDEA3E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9582912" cy="1663573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l-NL" b="0"/>
              <a:t>• Raad van State – arrest nr. 263.398 (23 mei 2025)</a:t>
            </a:r>
          </a:p>
          <a:p>
            <a:r>
              <a:rPr lang="nl-NL" b="0"/>
              <a:t>• Vernietiging omzendbrief 7 juli 2023</a:t>
            </a:r>
          </a:p>
          <a:p>
            <a:r>
              <a:rPr lang="nl-NL" b="0"/>
              <a:t>• Terug naar artikel 1, § 2 Wet 19 juli 1991 en artikel 20, § 3 KB 16 juli 1992</a:t>
            </a:r>
          </a:p>
          <a:p>
            <a:endParaRPr lang="nl-BE"/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0A3AC6D5-4F06-E269-9823-25AC4455F2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nl-NL" noProof="0"/>
              <a:t>Bron: Raad van State, arrest 23 mei 2025</a:t>
            </a:r>
            <a:endParaRPr lang="nl" noProof="0"/>
          </a:p>
        </p:txBody>
      </p:sp>
      <p:pic>
        <p:nvPicPr>
          <p:cNvPr id="6" name="Afbeelding 5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98D9F75F-39DB-CC23-41DB-068FB76F7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94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3F11085-E3F8-6123-2655-5C94EB06E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n-US" smtClean="0"/>
              <a:pPr rtl="0"/>
              <a:t>12</a:t>
            </a:fld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46E4FD2-D2EC-0EB2-2F6D-AF61B23ED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061" y="390395"/>
            <a:ext cx="10212261" cy="598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83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358EEC-39C7-539C-EC95-5D2A55BED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Dakloosheid in België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7EFCCB8-D983-F8A0-A6E6-FB459C84814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6871" y="1536827"/>
            <a:ext cx="9601200" cy="4480560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nl-NL"/>
              <a:t>± 50.000 dak- en thuisloze personen</a:t>
            </a:r>
          </a:p>
          <a:p>
            <a:pPr marL="0" indent="0">
              <a:buNone/>
            </a:pPr>
            <a:endParaRPr lang="nl-NL"/>
          </a:p>
          <a:p>
            <a:pPr marL="0" indent="0">
              <a:buFont typeface="Arial"/>
              <a:buNone/>
            </a:pPr>
            <a:endParaRPr lang="nl-NL"/>
          </a:p>
          <a:p>
            <a:pPr marL="342900" indent="-342900">
              <a:buFont typeface="Arial"/>
              <a:buChar char="•"/>
            </a:pPr>
            <a:endParaRPr lang="nl-NL"/>
          </a:p>
          <a:p>
            <a:pPr marL="342900" indent="-342900">
              <a:buFont typeface="Arial"/>
              <a:buChar char="•"/>
            </a:pPr>
            <a:r>
              <a:rPr lang="nl-NL"/>
              <a:t>Dakloosheid is vaak verborgen</a:t>
            </a:r>
          </a:p>
          <a:p>
            <a:pPr>
              <a:buFont typeface="Arial"/>
              <a:buChar char="•"/>
            </a:pPr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BDA0EF1-7F7D-6E4C-A4BE-AAAE30CA3A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n-US" smtClean="0"/>
              <a:pPr rtl="0"/>
              <a:t>13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E49A91F-FA75-8408-F66B-0F7B21FEB0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nl-NL" noProof="0"/>
              <a:t>Bron: Koning Boudewijnstichting; </a:t>
            </a:r>
            <a:r>
              <a:rPr lang="nl-NL" noProof="0" err="1"/>
              <a:t>Bruss’Help</a:t>
            </a:r>
            <a:r>
              <a:rPr lang="nl-NL" noProof="0"/>
              <a:t> tellingen</a:t>
            </a:r>
            <a:endParaRPr lang="nl" noProof="0"/>
          </a:p>
        </p:txBody>
      </p:sp>
      <p:pic>
        <p:nvPicPr>
          <p:cNvPr id="9" name="Afbeelding 8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382DD449-67B5-7623-6B37-774DC00FF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B929437B-324B-96D4-6B94-065A1D83F17B}"/>
              </a:ext>
            </a:extLst>
          </p:cNvPr>
          <p:cNvSpPr txBox="1"/>
          <p:nvPr/>
        </p:nvSpPr>
        <p:spPr>
          <a:xfrm>
            <a:off x="1063925" y="1876245"/>
            <a:ext cx="60960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/>
              <a:buChar char="Ø"/>
            </a:pPr>
            <a:r>
              <a:rPr lang="nl-NL" sz="2000" baseline="0">
                <a:solidFill>
                  <a:srgbClr val="404040"/>
                </a:solidFill>
                <a:latin typeface="Aptos Light"/>
                <a:ea typeface="Arial"/>
                <a:cs typeface="Arial"/>
              </a:rPr>
              <a:t>± 20.000 in Vlaanderen</a:t>
            </a:r>
            <a:r>
              <a:rPr lang="en-US" sz="2000">
                <a:latin typeface="Aptos Light"/>
                <a:ea typeface="Arial"/>
                <a:cs typeface="Arial"/>
              </a:rPr>
              <a:t>​</a:t>
            </a:r>
            <a:endParaRPr lang="nl-NL">
              <a:solidFill>
                <a:srgbClr val="000000"/>
              </a:solidFill>
              <a:latin typeface="Aptos Light"/>
              <a:ea typeface="Arial"/>
              <a:cs typeface="Arial"/>
            </a:endParaRPr>
          </a:p>
          <a:p>
            <a:pPr marL="342900" indent="-342900">
              <a:buFont typeface="Wingdings"/>
              <a:buChar char="Ø"/>
            </a:pPr>
            <a:r>
              <a:rPr lang="nl-NL" sz="2000" baseline="0">
                <a:solidFill>
                  <a:srgbClr val="404040"/>
                </a:solidFill>
                <a:latin typeface="Aptos Light"/>
                <a:ea typeface="Arial"/>
                <a:cs typeface="Arial"/>
              </a:rPr>
              <a:t>Bijna 10.000 in Brussel</a:t>
            </a:r>
            <a:endParaRPr lang="nl-NL"/>
          </a:p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6411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FF8F92-8A6C-C530-E735-4C15DA978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Overgang naar wonen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5711687-0C26-FA1B-65C9-46906B86E59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1248" y="1536827"/>
            <a:ext cx="9601200" cy="4480560"/>
          </a:xfrm>
        </p:spPr>
        <p:txBody>
          <a:bodyPr/>
          <a:lstStyle/>
          <a:p>
            <a:pPr marL="0" indent="0">
              <a:buNone/>
            </a:pPr>
            <a:r>
              <a:rPr lang="nl-NL"/>
              <a:t>• Dakloosheid → opvang → wonen</a:t>
            </a:r>
          </a:p>
          <a:p>
            <a:pPr marL="0" indent="0">
              <a:buNone/>
            </a:pPr>
            <a:r>
              <a:rPr lang="nl-NL"/>
              <a:t>• Kwetsbare overgangsfase</a:t>
            </a:r>
          </a:p>
          <a:p>
            <a:pPr marL="0" indent="0">
              <a:buNone/>
            </a:pPr>
            <a:r>
              <a:rPr lang="nl-NL"/>
              <a:t>• Risico op herval</a:t>
            </a:r>
          </a:p>
          <a:p>
            <a:pPr marL="0" indent="0">
              <a:buNone/>
            </a:pPr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A7B8766-991A-9846-E5A1-A01691446B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n-US" smtClean="0"/>
              <a:pPr rtl="0"/>
              <a:t>14</a:t>
            </a:fld>
            <a:endParaRPr lang="en-US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A7BB859B-8305-ABBA-34CE-85ED2E0EEE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nl-BE" noProof="0"/>
              <a:t>Bron: Housing First onderzoek; FEANTSA</a:t>
            </a:r>
            <a:endParaRPr lang="nl" noProof="0"/>
          </a:p>
        </p:txBody>
      </p:sp>
      <p:pic>
        <p:nvPicPr>
          <p:cNvPr id="8" name="Afbeelding 7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BB36868A-07B3-AD13-E601-045358196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80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7C3587-2588-2A93-4975-D43ADA02B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reis van een cliënt zonder stabiele woonst</a:t>
            </a:r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6BA3A32-811B-9382-E0BB-2A76C9BA35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n-US" smtClean="0"/>
              <a:pPr rtl="0"/>
              <a:t>15</a:t>
            </a:fld>
            <a:endParaRPr lang="en-US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2D14BCD-5A2E-82A4-82ED-018BB37401B9}"/>
              </a:ext>
            </a:extLst>
          </p:cNvPr>
          <p:cNvSpPr txBox="1"/>
          <p:nvPr/>
        </p:nvSpPr>
        <p:spPr>
          <a:xfrm>
            <a:off x="56031" y="6095999"/>
            <a:ext cx="597273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/>
              <a:t>Zonder </a:t>
            </a:r>
            <a:r>
              <a:rPr lang="en-US" sz="1600" i="1" err="1"/>
              <a:t>inschrijving</a:t>
            </a:r>
            <a:r>
              <a:rPr lang="en-US" sz="1600" i="1"/>
              <a:t> </a:t>
            </a:r>
            <a:r>
              <a:rPr lang="en-US" sz="1600" i="1" err="1"/>
              <a:t>verdwijnt</a:t>
            </a:r>
            <a:r>
              <a:rPr lang="en-US" sz="1600" i="1"/>
              <a:t> </a:t>
            </a:r>
            <a:r>
              <a:rPr lang="en-US" sz="1600" i="1" err="1"/>
              <a:t>iemand</a:t>
            </a:r>
            <a:r>
              <a:rPr lang="en-US" sz="1600" i="1"/>
              <a:t> </a:t>
            </a:r>
            <a:r>
              <a:rPr lang="en-US" sz="1600" i="1" err="1"/>
              <a:t>administratief</a:t>
            </a:r>
            <a:r>
              <a:rPr lang="en-US" sz="1600" i="1"/>
              <a:t> </a:t>
            </a:r>
            <a:r>
              <a:rPr lang="en-US" sz="1600" i="1" err="1"/>
              <a:t>uit</a:t>
            </a:r>
            <a:r>
              <a:rPr lang="en-US" sz="1600" i="1"/>
              <a:t> het </a:t>
            </a:r>
            <a:r>
              <a:rPr lang="en-US" sz="1600" i="1" err="1"/>
              <a:t>systeem</a:t>
            </a:r>
            <a:r>
              <a:rPr lang="en-US" sz="1600" i="1"/>
              <a:t>.</a:t>
            </a:r>
            <a:br>
              <a:rPr lang="en-US" sz="1600" i="1"/>
            </a:br>
            <a:r>
              <a:rPr lang="en-US" sz="1600" i="1"/>
              <a:t>Het </a:t>
            </a:r>
            <a:r>
              <a:rPr lang="en-US" sz="1600" i="1" err="1"/>
              <a:t>referentieadres</a:t>
            </a:r>
            <a:r>
              <a:rPr lang="en-US" sz="1600" i="1"/>
              <a:t> </a:t>
            </a:r>
            <a:r>
              <a:rPr lang="en-US" sz="1600" i="1" err="1"/>
              <a:t>kan</a:t>
            </a:r>
            <a:r>
              <a:rPr lang="en-US" sz="1600" i="1"/>
              <a:t> </a:t>
            </a:r>
            <a:r>
              <a:rPr lang="en-US" sz="1600" i="1" err="1"/>
              <a:t>dat</a:t>
            </a:r>
            <a:r>
              <a:rPr lang="en-US" sz="1600" i="1"/>
              <a:t> </a:t>
            </a:r>
            <a:r>
              <a:rPr lang="en-US" sz="1600" i="1" err="1"/>
              <a:t>doorbreken</a:t>
            </a:r>
            <a:r>
              <a:rPr lang="en-US" sz="1600" i="1"/>
              <a:t>.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494ED25-FB80-FC03-5490-66F8145742B0}"/>
              </a:ext>
            </a:extLst>
          </p:cNvPr>
          <p:cNvSpPr txBox="1"/>
          <p:nvPr/>
        </p:nvSpPr>
        <p:spPr>
          <a:xfrm>
            <a:off x="100852" y="1703295"/>
            <a:ext cx="1221443" cy="766167"/>
          </a:xfrm>
          <a:prstGeom prst="roundRect">
            <a:avLst/>
          </a:prstGeom>
          <a:ln>
            <a:solidFill>
              <a:srgbClr val="FF141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BE" sz="1300" baseline="0">
                <a:solidFill>
                  <a:srgbClr val="404040"/>
                </a:solidFill>
                <a:latin typeface="Aptos Light"/>
              </a:rPr>
              <a:t>Relatiebreuk / schulden /</a:t>
            </a:r>
            <a:endParaRPr lang="nl-NL">
              <a:solidFill>
                <a:srgbClr val="000000"/>
              </a:solidFill>
              <a:latin typeface="Aptos Light"/>
            </a:endParaRPr>
          </a:p>
          <a:p>
            <a:r>
              <a:rPr lang="nl-BE" sz="1300">
                <a:solidFill>
                  <a:srgbClr val="404040"/>
                </a:solidFill>
                <a:latin typeface="Aptos Light"/>
              </a:rPr>
              <a:t> </a:t>
            </a:r>
            <a:r>
              <a:rPr lang="nl-BE" sz="1300" baseline="0">
                <a:solidFill>
                  <a:srgbClr val="404040"/>
                </a:solidFill>
                <a:latin typeface="Aptos Light"/>
              </a:rPr>
              <a:t>uithuiszetting</a:t>
            </a:r>
            <a:r>
              <a:rPr sz="1300">
                <a:latin typeface="Aptos Light"/>
                <a:ea typeface="Aptos Light"/>
                <a:cs typeface="Aptos Light"/>
              </a:rPr>
              <a:t>​</a:t>
            </a:r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65BDACF6-CABF-274B-4B98-8579696F15EB}"/>
              </a:ext>
            </a:extLst>
          </p:cNvPr>
          <p:cNvSpPr txBox="1"/>
          <p:nvPr/>
        </p:nvSpPr>
        <p:spPr>
          <a:xfrm>
            <a:off x="1983441" y="1714499"/>
            <a:ext cx="1479177" cy="766167"/>
          </a:xfrm>
          <a:prstGeom prst="roundRect">
            <a:avLst/>
          </a:prstGeom>
          <a:ln>
            <a:solidFill>
              <a:srgbClr val="FF141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BE" sz="1300">
                <a:solidFill>
                  <a:srgbClr val="404040"/>
                </a:solidFill>
                <a:latin typeface="Aptos Light"/>
              </a:rPr>
              <a:t>Instabiel verblijf (familie/vrienden/  bankslapen)</a:t>
            </a:r>
            <a:endParaRPr lang="nl-BE" sz="1300">
              <a:solidFill>
                <a:srgbClr val="404040"/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DBE327EB-56AA-67CE-66C8-21C29D52329F}"/>
              </a:ext>
            </a:extLst>
          </p:cNvPr>
          <p:cNvSpPr txBox="1"/>
          <p:nvPr/>
        </p:nvSpPr>
        <p:spPr>
          <a:xfrm>
            <a:off x="4056529" y="1714498"/>
            <a:ext cx="1143002" cy="766167"/>
          </a:xfrm>
          <a:prstGeom prst="roundRect">
            <a:avLst/>
          </a:prstGeom>
          <a:ln>
            <a:solidFill>
              <a:srgbClr val="FF141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BE" sz="1300">
                <a:solidFill>
                  <a:srgbClr val="404040"/>
                </a:solidFill>
                <a:latin typeface="Aptos Light"/>
              </a:rPr>
              <a:t>Geen inschrijving meer</a:t>
            </a: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FFD2F2E-4F16-3176-960A-5C744B308506}"/>
              </a:ext>
            </a:extLst>
          </p:cNvPr>
          <p:cNvSpPr txBox="1"/>
          <p:nvPr/>
        </p:nvSpPr>
        <p:spPr>
          <a:xfrm>
            <a:off x="5838263" y="1736910"/>
            <a:ext cx="885266" cy="766167"/>
          </a:xfrm>
          <a:prstGeom prst="roundRect">
            <a:avLst/>
          </a:prstGeom>
          <a:ln>
            <a:solidFill>
              <a:srgbClr val="FF141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BE" sz="1300">
                <a:solidFill>
                  <a:srgbClr val="404040"/>
                </a:solidFill>
                <a:latin typeface="Aptos Light"/>
              </a:rPr>
              <a:t>Verlies sociale rechten</a:t>
            </a:r>
            <a:endParaRPr lang="nl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731F07C3-DB87-5FAC-C88D-B16F89B6C8D6}"/>
              </a:ext>
            </a:extLst>
          </p:cNvPr>
          <p:cNvSpPr txBox="1"/>
          <p:nvPr/>
        </p:nvSpPr>
        <p:spPr>
          <a:xfrm>
            <a:off x="7362262" y="1927410"/>
            <a:ext cx="1154207" cy="323493"/>
          </a:xfrm>
          <a:prstGeom prst="roundRect">
            <a:avLst/>
          </a:prstGeom>
          <a:ln>
            <a:solidFill>
              <a:srgbClr val="FF141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BE" sz="1300">
                <a:solidFill>
                  <a:srgbClr val="404040"/>
                </a:solidFill>
              </a:rPr>
              <a:t>Crisisopvang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0580461-7DB4-536E-D0D8-DEBACB5266CF}"/>
              </a:ext>
            </a:extLst>
          </p:cNvPr>
          <p:cNvSpPr txBox="1"/>
          <p:nvPr/>
        </p:nvSpPr>
        <p:spPr>
          <a:xfrm>
            <a:off x="9177615" y="1949822"/>
            <a:ext cx="1019736" cy="323493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BE" sz="1300">
                <a:solidFill>
                  <a:srgbClr val="404040"/>
                </a:solidFill>
                <a:latin typeface="Aptos Light"/>
              </a:rPr>
              <a:t>Begeleiding</a:t>
            </a:r>
            <a:endParaRPr lang="nl-NL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3F31E28F-2000-F382-CE3E-2F05BD136CE4}"/>
              </a:ext>
            </a:extLst>
          </p:cNvPr>
          <p:cNvSpPr txBox="1"/>
          <p:nvPr/>
        </p:nvSpPr>
        <p:spPr>
          <a:xfrm>
            <a:off x="10914527" y="1837763"/>
            <a:ext cx="1131796" cy="54483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BE" sz="1300">
                <a:solidFill>
                  <a:srgbClr val="404040"/>
                </a:solidFill>
              </a:rPr>
              <a:t>Doorstroom naar wonen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D9B25392-9936-D87E-DB3C-B3C971748461}"/>
              </a:ext>
            </a:extLst>
          </p:cNvPr>
          <p:cNvSpPr txBox="1"/>
          <p:nvPr/>
        </p:nvSpPr>
        <p:spPr>
          <a:xfrm>
            <a:off x="8942291" y="3428999"/>
            <a:ext cx="1255060" cy="54483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BE" sz="1300" b="1">
                <a:solidFill>
                  <a:srgbClr val="404040"/>
                </a:solidFill>
              </a:rPr>
              <a:t>⚠ Kwetsbare overgang</a:t>
            </a:r>
            <a:endParaRPr lang="nl-BE" sz="1300">
              <a:solidFill>
                <a:srgbClr val="000000"/>
              </a:solidFill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06E9F6CC-9518-5869-BCB4-78A54F6C9EC1}"/>
              </a:ext>
            </a:extLst>
          </p:cNvPr>
          <p:cNvSpPr txBox="1"/>
          <p:nvPr/>
        </p:nvSpPr>
        <p:spPr>
          <a:xfrm>
            <a:off x="7788086" y="4515969"/>
            <a:ext cx="1154207" cy="323493"/>
          </a:xfrm>
          <a:prstGeom prst="roundRect">
            <a:avLst/>
          </a:prstGeom>
          <a:ln>
            <a:solidFill>
              <a:srgbClr val="FF141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BE" sz="1300">
                <a:solidFill>
                  <a:srgbClr val="404040"/>
                </a:solidFill>
              </a:rPr>
              <a:t>Herval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6A2012A4-B128-F57E-1A6B-122599A25901}"/>
              </a:ext>
            </a:extLst>
          </p:cNvPr>
          <p:cNvSpPr txBox="1"/>
          <p:nvPr/>
        </p:nvSpPr>
        <p:spPr>
          <a:xfrm>
            <a:off x="10387849" y="4515969"/>
            <a:ext cx="1154207" cy="323493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BE" sz="1300">
                <a:solidFill>
                  <a:srgbClr val="404040"/>
                </a:solidFill>
              </a:rPr>
              <a:t>Stabiliteit</a:t>
            </a:r>
          </a:p>
        </p:txBody>
      </p:sp>
      <p:sp>
        <p:nvSpPr>
          <p:cNvPr id="23" name="Pijl: rechts 22">
            <a:extLst>
              <a:ext uri="{FF2B5EF4-FFF2-40B4-BE49-F238E27FC236}">
                <a16:creationId xmlns:a16="http://schemas.microsoft.com/office/drawing/2014/main" id="{7D76264C-564B-3A51-6F73-3D8DA71443D1}"/>
              </a:ext>
            </a:extLst>
          </p:cNvPr>
          <p:cNvSpPr/>
          <p:nvPr/>
        </p:nvSpPr>
        <p:spPr>
          <a:xfrm>
            <a:off x="10422524" y="1951235"/>
            <a:ext cx="373292" cy="193282"/>
          </a:xfrm>
          <a:prstGeom prst="rightArrow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1"/>
            </a:solidFill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  <p:sp>
        <p:nvSpPr>
          <p:cNvPr id="25" name="Pijl: rechts 24">
            <a:extLst>
              <a:ext uri="{FF2B5EF4-FFF2-40B4-BE49-F238E27FC236}">
                <a16:creationId xmlns:a16="http://schemas.microsoft.com/office/drawing/2014/main" id="{986FEED8-DE0B-F372-3A66-A87943A330C9}"/>
              </a:ext>
            </a:extLst>
          </p:cNvPr>
          <p:cNvSpPr/>
          <p:nvPr/>
        </p:nvSpPr>
        <p:spPr>
          <a:xfrm>
            <a:off x="8618376" y="1996058"/>
            <a:ext cx="373292" cy="193282"/>
          </a:xfrm>
          <a:prstGeom prst="rightArrow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1"/>
            </a:solidFill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  <p:sp>
        <p:nvSpPr>
          <p:cNvPr id="26" name="Pijl: rechts 25">
            <a:extLst>
              <a:ext uri="{FF2B5EF4-FFF2-40B4-BE49-F238E27FC236}">
                <a16:creationId xmlns:a16="http://schemas.microsoft.com/office/drawing/2014/main" id="{C7A5BE8F-A980-E0A8-DDF3-D73888A4D30B}"/>
              </a:ext>
            </a:extLst>
          </p:cNvPr>
          <p:cNvSpPr/>
          <p:nvPr/>
        </p:nvSpPr>
        <p:spPr>
          <a:xfrm>
            <a:off x="3564523" y="2063292"/>
            <a:ext cx="373292" cy="193282"/>
          </a:xfrm>
          <a:prstGeom prst="rightArrow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1"/>
            </a:solidFill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  <p:sp>
        <p:nvSpPr>
          <p:cNvPr id="27" name="Pijl: rechts 26">
            <a:extLst>
              <a:ext uri="{FF2B5EF4-FFF2-40B4-BE49-F238E27FC236}">
                <a16:creationId xmlns:a16="http://schemas.microsoft.com/office/drawing/2014/main" id="{3C19C9CA-29F1-F5D3-8D00-7027ABC27165}"/>
              </a:ext>
            </a:extLst>
          </p:cNvPr>
          <p:cNvSpPr/>
          <p:nvPr/>
        </p:nvSpPr>
        <p:spPr>
          <a:xfrm>
            <a:off x="5346260" y="2018470"/>
            <a:ext cx="373292" cy="193282"/>
          </a:xfrm>
          <a:prstGeom prst="rightArrow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1"/>
            </a:solidFill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  <p:sp>
        <p:nvSpPr>
          <p:cNvPr id="28" name="Pijl: rechts 27">
            <a:extLst>
              <a:ext uri="{FF2B5EF4-FFF2-40B4-BE49-F238E27FC236}">
                <a16:creationId xmlns:a16="http://schemas.microsoft.com/office/drawing/2014/main" id="{5B51BAD2-6A4E-6192-8C62-B23CE52F2F2E}"/>
              </a:ext>
            </a:extLst>
          </p:cNvPr>
          <p:cNvSpPr/>
          <p:nvPr/>
        </p:nvSpPr>
        <p:spPr>
          <a:xfrm>
            <a:off x="6847846" y="2018469"/>
            <a:ext cx="373292" cy="193282"/>
          </a:xfrm>
          <a:prstGeom prst="rightArrow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1"/>
            </a:solidFill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  <p:sp>
        <p:nvSpPr>
          <p:cNvPr id="29" name="Pijl: rechts 28">
            <a:extLst>
              <a:ext uri="{FF2B5EF4-FFF2-40B4-BE49-F238E27FC236}">
                <a16:creationId xmlns:a16="http://schemas.microsoft.com/office/drawing/2014/main" id="{CE1D37F5-216C-FF4D-D095-6BF8E5A9135B}"/>
              </a:ext>
            </a:extLst>
          </p:cNvPr>
          <p:cNvSpPr/>
          <p:nvPr/>
        </p:nvSpPr>
        <p:spPr>
          <a:xfrm>
            <a:off x="1513846" y="2085703"/>
            <a:ext cx="373292" cy="193282"/>
          </a:xfrm>
          <a:prstGeom prst="rightArrow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1"/>
            </a:solidFill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  <p:sp>
        <p:nvSpPr>
          <p:cNvPr id="30" name="Pijl: omhoog/omlaag 29">
            <a:extLst>
              <a:ext uri="{FF2B5EF4-FFF2-40B4-BE49-F238E27FC236}">
                <a16:creationId xmlns:a16="http://schemas.microsoft.com/office/drawing/2014/main" id="{B7BB2076-1742-0340-2A6C-B831207081E6}"/>
              </a:ext>
            </a:extLst>
          </p:cNvPr>
          <p:cNvSpPr/>
          <p:nvPr/>
        </p:nvSpPr>
        <p:spPr>
          <a:xfrm rot="3300000">
            <a:off x="10438598" y="2445342"/>
            <a:ext cx="462220" cy="1092888"/>
          </a:xfrm>
          <a:prstGeom prst="upDownArrow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1"/>
            </a:solidFill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lt1"/>
              </a:solidFill>
            </a:endParaRPr>
          </a:p>
        </p:txBody>
      </p:sp>
      <p:cxnSp>
        <p:nvCxnSpPr>
          <p:cNvPr id="31" name="Rechte verbindingslijn met pijl 30">
            <a:extLst>
              <a:ext uri="{FF2B5EF4-FFF2-40B4-BE49-F238E27FC236}">
                <a16:creationId xmlns:a16="http://schemas.microsoft.com/office/drawing/2014/main" id="{19C4CB41-55F4-C06D-AFDE-EB5D179C10EF}"/>
              </a:ext>
            </a:extLst>
          </p:cNvPr>
          <p:cNvCxnSpPr/>
          <p:nvPr/>
        </p:nvCxnSpPr>
        <p:spPr>
          <a:xfrm>
            <a:off x="10236727" y="3983858"/>
            <a:ext cx="298077" cy="309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Rechte verbindingslijn met pijl 31">
            <a:extLst>
              <a:ext uri="{FF2B5EF4-FFF2-40B4-BE49-F238E27FC236}">
                <a16:creationId xmlns:a16="http://schemas.microsoft.com/office/drawing/2014/main" id="{091D82A3-6017-C68A-96A0-23EDC18020CA}"/>
              </a:ext>
            </a:extLst>
          </p:cNvPr>
          <p:cNvCxnSpPr>
            <a:cxnSpLocks/>
          </p:cNvCxnSpPr>
          <p:nvPr/>
        </p:nvCxnSpPr>
        <p:spPr>
          <a:xfrm flipH="1">
            <a:off x="8894610" y="4113716"/>
            <a:ext cx="351864" cy="253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6" name="Afbeelding 35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5B508937-A589-CDC2-4384-85C731D1D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65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EA9E06-1632-8944-D64F-F97028BA7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Rol van het OCMW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AA72084-7398-4627-3103-A7C1BD4A169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1248" y="1536827"/>
            <a:ext cx="9601200" cy="4480560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nl-BE"/>
              <a:t>Wat maakt trajecten succesvol?</a:t>
            </a:r>
          </a:p>
          <a:p>
            <a:pPr marL="0" indent="0">
              <a:buNone/>
            </a:pPr>
            <a:endParaRPr lang="nl-BE"/>
          </a:p>
          <a:p>
            <a:pPr marL="0" indent="0">
              <a:buNone/>
            </a:pPr>
            <a:r>
              <a:rPr lang="nl-BE"/>
              <a:t>OCMW ‘s kunnen stabiliteit creëren door:</a:t>
            </a:r>
          </a:p>
          <a:p>
            <a:r>
              <a:rPr lang="nl-BE" b="1"/>
              <a:t>Administratieve en financiële stabiliteit</a:t>
            </a:r>
            <a:r>
              <a:rPr lang="nl-BE"/>
              <a:t>: ‘een referentieadres en verlenen MI/MD’</a:t>
            </a:r>
          </a:p>
          <a:p>
            <a:r>
              <a:rPr lang="nl-BE" b="1"/>
              <a:t>Begeleiding:</a:t>
            </a:r>
            <a:r>
              <a:rPr lang="nl-BE"/>
              <a:t> individueel traject naar autonomie</a:t>
            </a:r>
          </a:p>
          <a:p>
            <a:r>
              <a:rPr lang="nl-BE" b="1"/>
              <a:t>Uitbreiding netwerk en samenwerking met partners </a:t>
            </a:r>
          </a:p>
          <a:p>
            <a:r>
              <a:rPr lang="nl-BE" b="1"/>
              <a:t>Woonondersteuning</a:t>
            </a:r>
          </a:p>
          <a:p>
            <a:endParaRPr lang="nl-BE"/>
          </a:p>
          <a:p>
            <a:pPr marL="0" indent="0">
              <a:buNone/>
            </a:pPr>
            <a:r>
              <a:rPr lang="nl-BE"/>
              <a:t>Het referentieadres kan daarbij een brugfunctie hebben.</a:t>
            </a:r>
          </a:p>
          <a:p>
            <a:pPr marL="0" indent="0">
              <a:buNone/>
            </a:pPr>
            <a:r>
              <a:rPr lang="nl-BE"/>
              <a:t>Project ‘My Way’</a:t>
            </a:r>
          </a:p>
          <a:p>
            <a:pPr marL="0" indent="0">
              <a:buNone/>
            </a:pPr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F42DC41-B888-0FC2-EE8B-FB23D7FFCE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n-US" smtClean="0"/>
              <a:pPr rtl="0"/>
              <a:t>16</a:t>
            </a:fld>
            <a:endParaRPr lang="en-US"/>
          </a:p>
        </p:txBody>
      </p:sp>
      <p:pic>
        <p:nvPicPr>
          <p:cNvPr id="8" name="Afbeelding 7" descr="Afbeelding met Lettertype, tekst, Graphics, schermopname&#10;&#10;Door AI gegenereerde inhoud is mogelijk onjuist.">
            <a:extLst>
              <a:ext uri="{FF2B5EF4-FFF2-40B4-BE49-F238E27FC236}">
                <a16:creationId xmlns:a16="http://schemas.microsoft.com/office/drawing/2014/main" id="{8D5477D4-AE3B-0BE3-F27E-F3EC558C7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98" y="347793"/>
            <a:ext cx="2329082" cy="5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53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el 27">
            <a:extLst>
              <a:ext uri="{FF2B5EF4-FFF2-40B4-BE49-F238E27FC236}">
                <a16:creationId xmlns:a16="http://schemas.microsoft.com/office/drawing/2014/main" id="{CC25EE42-B3D5-AD1E-48BE-54CEFF2E3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298" y="518954"/>
            <a:ext cx="10479088" cy="798576"/>
          </a:xfrm>
        </p:spPr>
        <p:txBody>
          <a:bodyPr rtlCol="0"/>
          <a:lstStyle/>
          <a:p>
            <a:pPr rtl="0"/>
            <a:r>
              <a:rPr lang="nl-BE" sz="5400" b="1">
                <a:latin typeface="Calibri"/>
                <a:ea typeface="Calibri"/>
                <a:cs typeface="Calibri"/>
              </a:rPr>
              <a:t>Slotboodschap</a:t>
            </a:r>
            <a:endParaRPr lang="nl" sz="5400" b="1">
              <a:latin typeface="Calibri"/>
              <a:ea typeface="Calibri"/>
              <a:cs typeface="Calibri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4693C67-C4E6-8111-55AC-79C7D34C026A}"/>
              </a:ext>
            </a:extLst>
          </p:cNvPr>
          <p:cNvSpPr txBox="1"/>
          <p:nvPr/>
        </p:nvSpPr>
        <p:spPr>
          <a:xfrm>
            <a:off x="746064" y="1313299"/>
            <a:ext cx="6889623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b="1">
                <a:solidFill>
                  <a:srgbClr val="FFFFFF"/>
                </a:solidFill>
              </a:rPr>
              <a:t>DE EERSTE STAP NAAR STABILITEIT</a:t>
            </a:r>
          </a:p>
          <a:p>
            <a:endParaRPr lang="nl-NL" b="1">
              <a:solidFill>
                <a:srgbClr val="FFFFFF"/>
              </a:solidFill>
            </a:endParaRPr>
          </a:p>
          <a:p>
            <a:r>
              <a:rPr lang="nl-NL" b="1">
                <a:solidFill>
                  <a:srgbClr val="FFFFFF"/>
                </a:solidFill>
              </a:rPr>
              <a:t>Soms begint maatschappelijke heraansluiting met iets eenvoudigs: een adres.</a:t>
            </a:r>
          </a:p>
          <a:p>
            <a:endParaRPr lang="nl-NL" b="1">
              <a:solidFill>
                <a:srgbClr val="FFFFFF"/>
              </a:solidFill>
            </a:endParaRPr>
          </a:p>
          <a:p>
            <a:r>
              <a:rPr lang="nl-NL" b="1">
                <a:solidFill>
                  <a:srgbClr val="FFFFFF"/>
                </a:solidFill>
              </a:rPr>
              <a:t>Cliënten zonder stabiele woonst doorlopen vaak een kwetsbare keten:</a:t>
            </a:r>
          </a:p>
          <a:p>
            <a:pPr marL="285750" indent="-285750">
              <a:buFont typeface="Arial"/>
              <a:buChar char="•"/>
            </a:pPr>
            <a:r>
              <a:rPr lang="nl-NL" b="1">
                <a:solidFill>
                  <a:srgbClr val="FFFFFF"/>
                </a:solidFill>
              </a:rPr>
              <a:t>Relatiebreuk/ schulden/ uithuiszetting</a:t>
            </a:r>
          </a:p>
          <a:p>
            <a:pPr marL="285750" indent="-285750">
              <a:buFont typeface="Arial"/>
              <a:buChar char="•"/>
            </a:pPr>
            <a:r>
              <a:rPr lang="nl-NL" b="1">
                <a:solidFill>
                  <a:srgbClr val="FFFFFF"/>
                </a:solidFill>
              </a:rPr>
              <a:t>Instabiel verblijf bij familie, vrienden of zelfs bankslapen</a:t>
            </a:r>
          </a:p>
          <a:p>
            <a:pPr marL="285750" indent="-285750">
              <a:buFont typeface="Arial"/>
              <a:buChar char="•"/>
            </a:pPr>
            <a:r>
              <a:rPr lang="nl-NL" b="1">
                <a:solidFill>
                  <a:srgbClr val="FFFFFF"/>
                </a:solidFill>
              </a:rPr>
              <a:t>Verlies van inschrijving en sociale rechten</a:t>
            </a:r>
          </a:p>
          <a:p>
            <a:pPr marL="285750" indent="-285750">
              <a:buFont typeface="Arial"/>
              <a:buChar char="•"/>
            </a:pPr>
            <a:r>
              <a:rPr lang="nl-NL" b="1">
                <a:solidFill>
                  <a:srgbClr val="FFFFFF"/>
                </a:solidFill>
              </a:rPr>
              <a:t>Crisisopvang -&gt; begeleiding -&gt; doorstroom naar wonen</a:t>
            </a:r>
          </a:p>
          <a:p>
            <a:pPr marL="285750" indent="-285750">
              <a:buFont typeface="Arial"/>
              <a:buChar char="•"/>
            </a:pPr>
            <a:r>
              <a:rPr lang="nl-NL" b="1">
                <a:solidFill>
                  <a:srgbClr val="FFFFFF"/>
                </a:solidFill>
                <a:latin typeface="Aptos Light"/>
                <a:ea typeface="Calibri"/>
                <a:cs typeface="Calibri"/>
              </a:rPr>
              <a:t>Kwetsbare overgang: stabiliteit OF herval</a:t>
            </a:r>
          </a:p>
          <a:p>
            <a:pPr marL="285750" indent="-285750">
              <a:buFont typeface="Arial"/>
              <a:buChar char="•"/>
            </a:pPr>
            <a:endParaRPr lang="nl-NL" b="1">
              <a:solidFill>
                <a:srgbClr val="FFFFFF"/>
              </a:solidFill>
              <a:latin typeface="Aptos Light"/>
              <a:ea typeface="Calibri"/>
              <a:cs typeface="Calibri"/>
            </a:endParaRPr>
          </a:p>
          <a:p>
            <a:r>
              <a:rPr lang="nl-NL" b="1">
                <a:solidFill>
                  <a:srgbClr val="FFFFFF"/>
                </a:solidFill>
                <a:latin typeface="Aptos Light"/>
                <a:ea typeface="Calibri"/>
                <a:cs typeface="Calibri"/>
              </a:rPr>
              <a:t>Correct beoordelen van een referentieadres vraagt:</a:t>
            </a:r>
          </a:p>
          <a:p>
            <a:pPr marL="285750" indent="-285750">
              <a:buFont typeface="Arial"/>
              <a:buChar char="•"/>
            </a:pPr>
            <a:r>
              <a:rPr lang="nl-NL" b="1">
                <a:solidFill>
                  <a:srgbClr val="FFFFFF"/>
                </a:solidFill>
                <a:latin typeface="Aptos Light"/>
                <a:ea typeface="Calibri"/>
                <a:cs typeface="Calibri"/>
              </a:rPr>
              <a:t>Sociaal onderzoek</a:t>
            </a:r>
          </a:p>
          <a:p>
            <a:pPr marL="285750" indent="-285750">
              <a:buFont typeface="Arial"/>
              <a:buChar char="•"/>
            </a:pPr>
            <a:r>
              <a:rPr lang="nl-NL" b="1">
                <a:solidFill>
                  <a:srgbClr val="FFFFFF"/>
                </a:solidFill>
                <a:latin typeface="Aptos Light"/>
                <a:ea typeface="Calibri"/>
                <a:cs typeface="Calibri"/>
              </a:rPr>
              <a:t>Professionele afweging</a:t>
            </a:r>
          </a:p>
          <a:p>
            <a:pPr marL="285750" indent="-285750">
              <a:buFont typeface="Arial"/>
              <a:buChar char="•"/>
            </a:pPr>
            <a:r>
              <a:rPr lang="nl-NL" b="1">
                <a:solidFill>
                  <a:srgbClr val="FFFFFF"/>
                </a:solidFill>
                <a:latin typeface="Aptos Light"/>
                <a:ea typeface="Calibri"/>
                <a:cs typeface="Calibri"/>
              </a:rPr>
              <a:t>Tijd en ruimte voor begeleiding</a:t>
            </a:r>
          </a:p>
          <a:p>
            <a:pPr marL="285750" indent="-285750">
              <a:buFont typeface="Arial"/>
              <a:buChar char="•"/>
            </a:pPr>
            <a:endParaRPr lang="nl-NL" b="1">
              <a:solidFill>
                <a:srgbClr val="FFFFFF"/>
              </a:solidFill>
              <a:latin typeface="Aptos Light"/>
              <a:ea typeface="Calibri"/>
              <a:cs typeface="Calibri"/>
            </a:endParaRPr>
          </a:p>
          <a:p>
            <a:r>
              <a:rPr lang="nl-NL" b="1">
                <a:solidFill>
                  <a:srgbClr val="FFFFFF"/>
                </a:solidFill>
                <a:latin typeface="Aptos Light"/>
                <a:ea typeface="Calibri"/>
                <a:cs typeface="Calibri"/>
              </a:rPr>
              <a:t>= Geef maatschappelijk werkers de ruimte om dit werk goed te doen!</a:t>
            </a:r>
            <a:endParaRPr lang="nl-NL" sz="2000" b="1">
              <a:solidFill>
                <a:srgbClr val="FFFFFF"/>
              </a:solidFill>
              <a:latin typeface="Aptos Ligh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8437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85F9AD-8B99-C68B-E20E-764C9A073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Bronnen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AFEED94-C20C-B1D4-8595-FD716D8EEE9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1248" y="1536827"/>
            <a:ext cx="9601200" cy="448056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l-BE"/>
              <a:t>Raad van State (2025).</a:t>
            </a:r>
          </a:p>
          <a:p>
            <a:pPr marL="0" indent="0">
              <a:buNone/>
            </a:pPr>
            <a:r>
              <a:rPr lang="nl-BE"/>
              <a:t>Arrest van 23 mei 2025 betreffende referentieadressen.</a:t>
            </a:r>
          </a:p>
          <a:p>
            <a:pPr marL="0" indent="0">
              <a:buNone/>
            </a:pPr>
            <a:endParaRPr lang="nl-BE"/>
          </a:p>
          <a:p>
            <a:pPr marL="0" indent="0">
              <a:buNone/>
            </a:pPr>
            <a:r>
              <a:rPr lang="nl-BE"/>
              <a:t>POD Maatschappelijke Integratie.</a:t>
            </a:r>
          </a:p>
          <a:p>
            <a:pPr marL="0" indent="0">
              <a:buNone/>
            </a:pPr>
            <a:r>
              <a:rPr lang="nl-BE"/>
              <a:t>Wat is de juridische basis van een referentieadres voor daklozen.</a:t>
            </a:r>
          </a:p>
          <a:p>
            <a:pPr marL="0" indent="0">
              <a:buNone/>
            </a:pPr>
            <a:endParaRPr lang="nl-BE"/>
          </a:p>
          <a:p>
            <a:pPr marL="0" indent="0">
              <a:buNone/>
            </a:pPr>
            <a:r>
              <a:rPr lang="nl-BE"/>
              <a:t>Koning Boudewijnstichting.</a:t>
            </a:r>
          </a:p>
          <a:p>
            <a:pPr marL="0" indent="0">
              <a:buNone/>
            </a:pPr>
            <a:r>
              <a:rPr lang="nl-BE"/>
              <a:t>Dak- en thuislozentellingen in België.</a:t>
            </a:r>
          </a:p>
          <a:p>
            <a:pPr marL="0" indent="0">
              <a:buNone/>
            </a:pPr>
            <a:endParaRPr lang="nl-BE"/>
          </a:p>
          <a:p>
            <a:pPr marL="0" indent="0">
              <a:buNone/>
            </a:pPr>
            <a:r>
              <a:rPr lang="nl-BE" err="1"/>
              <a:t>Bruss’Help</a:t>
            </a:r>
            <a:r>
              <a:rPr lang="nl-BE"/>
              <a:t>.</a:t>
            </a:r>
          </a:p>
          <a:p>
            <a:pPr marL="0" indent="0">
              <a:buNone/>
            </a:pPr>
            <a:r>
              <a:rPr lang="nl-BE"/>
              <a:t>Tellingen dak- en thuisloosheid Brussel.</a:t>
            </a:r>
          </a:p>
          <a:p>
            <a:pPr marL="0" indent="0">
              <a:buNone/>
            </a:pPr>
            <a:endParaRPr lang="nl-BE"/>
          </a:p>
          <a:p>
            <a:pPr marL="0" indent="0">
              <a:buNone/>
            </a:pPr>
            <a:r>
              <a:rPr lang="nl-BE"/>
              <a:t>FEANTSA.</a:t>
            </a:r>
          </a:p>
          <a:p>
            <a:pPr marL="0" indent="0">
              <a:buNone/>
            </a:pPr>
            <a:r>
              <a:rPr lang="nl-BE"/>
              <a:t>ETHOS-Light classificatie van dakloosheid.</a:t>
            </a:r>
          </a:p>
          <a:p>
            <a:pPr marL="0" indent="0">
              <a:buNone/>
            </a:pPr>
            <a:endParaRPr lang="nl-BE"/>
          </a:p>
          <a:p>
            <a:pPr marL="0" indent="0">
              <a:buNone/>
            </a:pPr>
            <a:r>
              <a:rPr lang="nl-BE" err="1"/>
              <a:t>Housing</a:t>
            </a:r>
            <a:r>
              <a:rPr lang="nl-BE"/>
              <a:t> First onderzoek.</a:t>
            </a:r>
          </a:p>
          <a:p>
            <a:pPr marL="0" indent="0">
              <a:buNone/>
            </a:pPr>
            <a:r>
              <a:rPr lang="nl-BE"/>
              <a:t>Project My Way.</a:t>
            </a:r>
          </a:p>
          <a:p>
            <a:pPr marL="0" indent="0">
              <a:buNone/>
            </a:pPr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2FBE413-78B0-956D-3A50-9AAA3921A2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n-US" smtClean="0"/>
              <a:pPr rtl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33131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">
  <a:themeElements>
    <a:clrScheme name="TM6683539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5BC7E"/>
      </a:accent1>
      <a:accent2>
        <a:srgbClr val="FFC330"/>
      </a:accent2>
      <a:accent3>
        <a:srgbClr val="BE80FF"/>
      </a:accent3>
      <a:accent4>
        <a:srgbClr val="FF8345"/>
      </a:accent4>
      <a:accent5>
        <a:srgbClr val="FF70BF"/>
      </a:accent5>
      <a:accent6>
        <a:srgbClr val="60A2F5"/>
      </a:accent6>
      <a:hlink>
        <a:srgbClr val="5C4EDC"/>
      </a:hlink>
      <a:folHlink>
        <a:srgbClr val="7FC5FF"/>
      </a:folHlink>
    </a:clrScheme>
    <a:fontScheme name="Custom 32">
      <a:majorFont>
        <a:latin typeface="Aptos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835393_Win32" id="{439C9560-4D61-475C-8209-98FF2A06EED1}" vid="{255FA3C5-F17D-464D-BD8F-E3FE6E4B6D97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837B91-4329-4308-94DA-BB811B5F3092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B247F30-5811-40C0-99EC-CF53200590BE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55E72E99-0076-433E-AD3A-575A11FAB73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Presentatie met bedrijfskleuren</Template>
  <Application>Microsoft Office PowerPoint</Application>
  <PresentationFormat>Widescreen</PresentationFormat>
  <Slides>18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Aangepast</vt:lpstr>
      <vt:lpstr>Het referentieadres als sociaal instrument  </vt:lpstr>
      <vt:lpstr>inleiding</vt:lpstr>
      <vt:lpstr>Herkenbare praktijksituatie</vt:lpstr>
      <vt:lpstr>Interne richtlijnen  </vt:lpstr>
      <vt:lpstr>PowerPoint Presentation</vt:lpstr>
      <vt:lpstr>PowerPoint Presentation</vt:lpstr>
      <vt:lpstr>Referentieadres als begeleidingsinstrument  </vt:lpstr>
      <vt:lpstr>Administratieve dakloosheid</vt:lpstr>
      <vt:lpstr>Waarom bestaat het referentieadres?</vt:lpstr>
      <vt:lpstr>Twee vormen van referentieadres</vt:lpstr>
      <vt:lpstr>Rechtspraak</vt:lpstr>
      <vt:lpstr>PowerPoint Presentation</vt:lpstr>
      <vt:lpstr>Dakloosheid in België</vt:lpstr>
      <vt:lpstr>Overgang naar wonen</vt:lpstr>
      <vt:lpstr>De reis van een cliënt zonder stabiele woonst</vt:lpstr>
      <vt:lpstr>Rol van het OCMW</vt:lpstr>
      <vt:lpstr>Slotboodschap</vt:lpstr>
      <vt:lpstr>Bronnen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Annissa Khemissi</dc:creator>
  <cp:revision>1</cp:revision>
  <dcterms:created xsi:type="dcterms:W3CDTF">2026-03-15T15:11:09Z</dcterms:created>
  <dcterms:modified xsi:type="dcterms:W3CDTF">2026-03-16T10:24:42Z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